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56" r:id="rId15"/>
    <p:sldId id="277" r:id="rId16"/>
    <p:sldId id="257" r:id="rId17"/>
    <p:sldId id="258" r:id="rId18"/>
    <p:sldId id="259" r:id="rId19"/>
    <p:sldId id="260" r:id="rId20"/>
    <p:sldId id="261" r:id="rId21"/>
    <p:sldId id="262" r:id="rId22"/>
    <p:sldId id="276" r:id="rId23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47.4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1,'760'0,"-737"1,-1 2,1 0,-1 2,27 8,-26-6,-1-1,1-1,42 3,-44-8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8.6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0 720,'6'-2,"0"0,-1-1,1 1,-1-1,0-1,0 1,0-1,-1 1,1-1,7-9,-1 3,8-7,-1-1,0-1,-1-1,14-22,-24 32,0 0,-1-1,-1 0,0-1,0 1,-1-1,-1 0,0 0,-1 0,2-20,-5-183,0 89,1 120,-1 0,1 0,-1 0,0 0,0 0,-3-6,4 11,0 0,-1 0,1 0,0 1,-1-1,1 0,-1 0,1 0,-1 1,0-1,1 0,-1 0,0 1,1-1,-1 0,0 1,0-1,0 1,0-1,1 1,-1 0,0-1,0 1,0 0,0 0,0-1,0 1,0 0,0 0,0 0,0 0,0 0,0 1,0-1,0 0,0 0,0 0,0 1,1-1,-1 1,0-1,0 1,0-1,0 1,1-1,-2 2,-1 1,0-1,0 1,0 0,1 0,-1 0,1 0,0 0,0 1,0-1,1 1,-1-1,1 1,0 0,0-1,0 1,0 0,1 0,-1 0,1 0,0 0,1 7,0 3,1 0,0 0,1 0,8 23,6 18,19 48,-32-94,1 0,-1 0,1-1,1 1,0-1,0 0,1-1,10 10,40 35,-28-25,1-2,34 23,-55-42,0-1,0 1,0-2,1 0,0 0,0 0,0-2,0 1,1-1,-1 0,0-1,16 0,-24-2,1 1,0 0,0-1,-1 1,1-1,0 0,-1 0,1 0,-1 0,1 0,-1 0,1-1,-1 1,0-1,0 0,0 0,0 0,0 0,2-2,0-3,1 0,-2 0,1-1,4-14,0 2,-2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26.9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327 32,'0'-1,"0"0,0 0,-1 0,1 0,-1 0,1 0,-1 0,0 0,1 1,-1-1,0 0,1 0,-1 1,0-1,0 1,0-1,1 0,-1 1,0-1,0 1,0 0,0-1,0 1,0 0,0 0,0-1,0 1,0 0,0 0,0 0,0 0,0 0,0 1,0-1,0 0,0 0,0 1,-2 0,-41 10,27-2,0 1,0 1,0 0,2 1,-1 0,-23 26,20-16,0 0,1 2,-28 47,45-69,-1 0,1 0,0 0,0 0,0 0,1 0,-1 1,0-1,1 0,0 1,-1-1,1 0,0 1,0-1,0 0,0 1,1-1,-1 0,1 0,-1 1,1-1,0 0,0 0,1 2,0-2,-1-1,1 1,-1-1,1 0,0 0,0 0,0 0,0 0,-1 0,1-1,0 1,0-1,0 1,1-1,-1 0,0 0,0 0,0 0,0 0,0 0,0 0,0-1,0 1,0-1,0 1,0-1,3-2,3 0,-1-1,0 0,0-1,0 0,0 0,-1 0,9-10,-9 9,0 0,0 1,0 0,1 0,-1 1,1-1,11-4,-16 9,1-1,0 1,-1 0,1-1,-1 1,1 1,0-1,-1 0,1 0,0 1,-1 0,1-1,-1 1,1 0,-1 0,1 0,-1 1,0-1,0 1,3 1,43 42,-37-34,23 24,175 185,-156-158,78 117,-115-153,-2 1,-2 1,0 0,-1 1,-2 0,-1 0,-2 1,-1 0,-1 0,-1 1,-2-1,-1 1,-1-1,-2 1,-1-1,-1 0,-1 0,-2-1,-2 0,0 0,-2-1,-1 0,-1-1,-1-1,-31 42,32-51,0 0,-1 0,0-1,-1-1,-1 0,-32 20,41-30,0 0,0-1,-1 0,1-1,-1 0,0 0,0-1,0 0,0-1,0 0,-1 0,1-1,0 0,0-1,-1 0,1 0,0-1,-16-5,23 6,-25-7,1-2,0-1,1-1,1-1,-24-17,43 27,1 0,0 0,0 0,1 0,-1-1,1 0,-1 0,1 0,0 0,1 0,-1-1,1 1,0-1,0 0,0 1,0-1,1 0,0 0,0 0,1 0,-1 0,1 0,0-1,0 1,1 0,-1 0,1 0,1 0,-1 0,0 1,1-1,0 0,0 0,1 1,3-6,17-24,1 1,2 1,53-50,-30 32,394-376,-90 94,-348 325,1-1,-1 1,-1 0,1-1,-1 0,-1 0,1-1,-1 1,-1-1,1 1,-2-1,1 0,-1 0,0 0,-2-14,0-10,-1 0,-13-59,9 69,-1 0,-1 0,-13-24,2 3,17 40,0 1,0-1,0 1,0 0,-1 0,0 0,0 0,1 0,-1 1,-1-1,1 1,0 0,-1 0,1 0,-7-2,8 3,0 0,0 0,0 0,-1 1,1-1,0 1,0 0,-1-1,1 1,0 0,-1 0,1 1,0-1,0 0,-1 1,1-1,0 1,0 0,0 0,0 0,-1 0,2 0,-1 0,0 0,0 1,0-1,0 1,-1 1,2-1,0 0,0 0,1 0,-1 1,0-1,1 0,0 0,-1 0,1 1,0-1,0 0,0 0,1 1,-1-1,0 0,1 0,-1 0,1 0,0 1,0-1,0 0,0 0,2 2,34 54,-26-43,72 121,123 281,-176-353,-29-60,0-1,1 0,-1 0,1 0,0 0,0-1,0 1,1 0,-1-1,1 0,-1 1,1-1,0 0,-1 0,1-1,0 1,1 0,-1-1,0 0,0 0,0 0,1 0,-1 0,1-1,-1 1,0-1,8 0,0-2,0 0,0 0,-1-1,1-1,-1 0,1 0,12-8,-6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28.80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1 405,'3'-2,"1"1,-1-1,1 0,-1 0,0 0,0-1,0 1,0-1,0 0,0 1,2-5,8-6,51-40,-2 4,58-63,-102 95,-8 9,-1 0,-1-1,0 0,0 0,7-11,-15 19,1-1,0 1,0-1,-1 1,1-1,0 1,-1-1,0 1,1-1,-1 1,0-1,0 0,0 1,0-1,0 0,0 1,0-1,0 1,-1-1,1 1,-1-1,1 0,-1 1,0-1,1 1,-1 0,0-1,0 1,0 0,0-1,0 1,0 0,-1 0,1 0,0 0,0 0,-1 0,1 0,-1 1,1-1,-1 0,1 1,-1-1,-2 1,1-2,0 1,0 0,0 0,0 0,0 0,0 0,0 1,-1 0,1-1,0 1,0 0,0 1,-1-1,1 1,0-1,0 1,0 0,0 0,0 0,-5 3,5-2,0 1,1-1,-1 1,1-1,0 1,0 0,0 0,0 0,0 0,1 0,-1 1,1-1,0 0,0 1,0-1,1 1,-1-1,0 7,-9 87,3-46,2 0,3 1,4 54,0-97,0 0,1-1,0 1,0-1,1 0,0 0,1 0,-1 0,1-1,1 0,-1 0,1 0,1-1,-1 1,1-2,0 1,1-1,7 5,-10-7,0 1,0-1,1 0,-1-1,1 1,0-1,-1 0,1-1,0 0,0 1,0-2,0 1,0-1,0 0,0 0,0 0,0-1,0 0,0-1,0 1,0-1,0 0,-1 0,1-1,-1 0,1 0,4-4,58-56,-53 47,1 1,0 0,0 1,2 1,0 1,0 0,33-15,-11 6,-24 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31.8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20 835,'1'-3,"0"0,0 1,0-1,0 1,0-1,0 1,0 0,1 0,-1-1,1 1,0 0,0 0,-1 0,4-1,35-31,-28 25,123-106,-99 86,2 2,50-29,-42 28,47-37,-76 52,-7 6,-1 0,0-1,0 0,-1-1,0 1,0-2,-1 1,9-16,97-234,-103 232,-9 26,0 0,-1 0,1 0,-1-1,1 1,-1 0,0 0,1 0,-1-1,0 1,0 0,0 0,0-1,0 1,0 0,0 0,0-1,0 1,0 0,-1 0,1-1,-1 1,1 0,-1 0,1 0,-1 0,0 0,1 0,-1 0,0 0,0 0,0 0,0 0,0 0,0 1,0-1,0 0,0 1,0-1,0 1,0-1,-1 1,1-1,0 1,0 0,-1 0,1-1,0 1,0 0,-1 0,-1 1,-3-2,0 2,-1-1,1 1,-1 0,1 0,0 1,0 0,-12 5,-9 10,2 0,0 2,1 1,-31 34,5-6,-75 69,-89 81,201-187,1 1,0 0,1 1,1 0,0 1,1 0,-14 28,21-38,-1 0,2 0,-1 1,1-1,-1 1,1-1,0 1,1 0,-1 0,1-1,0 1,0 0,1-1,-1 1,1 0,0-1,0 1,0-1,1 1,0-1,0 1,0-1,0 0,1 0,-1 0,1 0,0-1,1 1,-1-1,0 0,7 5,30 18,51 26,-50-31,52 37,-80-48,11 8,0-1,33 16,-47-28,1-1,-1 0,1 0,0-2,0 1,0-1,1-1,-1 1,13-2,-4-1,0 2,0 0,0 1,0 0,0 2,0 1,28 10,-43-13,1 0,0 0,0-1,0 0,0 0,0 0,0-1,1 0,-1 0,0 0,0-1,0 0,0 0,0-1,0 0,0 0,-1 0,1 0,0-1,-1 0,8-6,6-6,0-1,-2-1,0-1,19-25,-21 24,1 1,0 1,30-25,27-4,1 3,99-40,-108 52,-46 21,-5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9.6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0,'4'2,"0"-1,1 1,-1 0,0 0,0 1,0-1,0 1,0 0,-1 0,5 4,4 4,98 70,249 206,-167-96,-176-176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0.5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86,'0'4,"0"6,0-3,0-7,4-4,6-1,1-3,3-2,4-2,2 0,-1-1,-1 0,2 4,-3-2,-4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1.5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1 385,'1'-9,"0"0,1 0,0 0,1 0,0 0,0 0,1 1,7-13,-2 5,1 0,0 1,17-18,1 6,2 0,63-42,10-8,-88 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3.3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0 120,'14'2,"-1"0,1 2,-1-1,0 2,-1-1,14 8,-24-11,78 41,-110-91,4 12,18 26,0-1,1 0,0 0,-7-16,14 27,-1 1,1-1,0 0,-1 0,1 0,0 0,0 0,0 0,0 0,-1 0,1 1,0-1,1 0,-1 0,0 0,0 0,0 0,0 0,1 0,-1 0,0 1,1-1,-1 0,1 0,-1 0,1 1,-1-1,1 0,0 1,1-2,0 1,0 0,0 0,1 0,-1 1,0-1,1 0,-1 1,1 0,-1 0,0 0,5 0,6 2,1 0,-1 0,17 6,196 81,-225-88,0-1,0 0,0 1,0-1,0 0,0 0,0 0,0 0,0 0,0 0,1 0,-1-1,0 1,0 0,0 0,0-1,0 1,0-1,0 1,0-1,-1 1,1-1,0 0,0 1,0-1,0 0,-1 0,1 1,0-1,-1 0,1 0,-1 0,1 0,-1 0,1 0,-1 0,0 0,1 0,-1 0,0 0,0-2,1 1,-1 0,1 0,0 0,0 0,-1 0,1 1,0-1,1 0,-1 1,0-1,0 0,1 1,-1 0,1-1,0 1,-1 0,1 0,0-1,-1 2,3-2,4 0,-1 1,0 1,0-1,1 1,-1 1,0-1,1 1,-1 1,0-1,13 5,72 32,-75-30,16 8,0 2,-1 0,29 24,-44-30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4.7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124 154,'11'1,"-1"0,1 1,-1 0,1 0,-1 1,0 1,0 0,10 5,77 47,-77-43,175 99,-108-65,-2 3,125 99,-204-144,0 1,0 0,-1 0,0 0,4 8,-8-13,-1 0,1-1,-1 1,1 0,-1-1,0 1,0 0,1-1,-1 1,0 0,0 0,0-1,0 1,0 0,0 0,0-1,0 1,0 0,0 0,0-1,0 1,0 0,-1 0,0 0,0 0,0 0,0-1,-1 1,1-1,0 1,-1-1,1 0,0 1,-1-1,1 0,-1 0,1 0,0 0,-1 0,1 0,0-1,-1 1,1 0,-3-1,-29-7,0-2,0-1,-46-22,-92-57,130 66,-11-4,-209-128,234 137,2-1,0 0,1-2,1-1,2-1,0-1,-22-35,40 57,1 0,0-1,0 1,0-1,1 0,-1 1,1-1,0 0,0 0,0 0,1 0,-1 0,1 0,0 0,1-6,0 8,0 0,0 0,0 0,0 0,1 0,-1 0,0 1,1-1,0 0,-1 1,1-1,0 1,0-1,0 1,0 0,0 0,0 0,0 0,0 0,1 0,-1 1,0-1,0 1,1-1,-1 1,0 0,4 0,7 0,1 0,-1 0,1 1,-1 1,1 0,-1 1,0 1,0 0,21 9,10 9,54 33,-83-45,-6-5,0 1,0 0,-1 0,0 1,13 15,-18-20,-1 1,0 0,0 0,0 0,-1 0,1 1,-1-1,0 0,1 1,-2-1,1 1,0-1,-1 1,1-1,-1 1,0 0,0-1,-1 1,1-1,-2 7,-4 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6.1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207 207,'0'-7,"1"-1,1 0,0 0,4-13,6-23,-12 40,1 0,-1 0,0 0,0 0,0 0,0 0,-1 0,0 0,0 0,0 0,0 0,0 0,-1 0,0 1,1-1,-2 1,1-1,0 1,-1 0,1 0,-1 0,0 0,0 0,0 1,0-1,0 1,-1 0,1 0,-1 0,0 0,1 1,-1 0,0-1,0 1,0 1,0-1,0 0,0 1,0 0,0 0,0 0,0 1,0-1,0 1,0 0,0 0,0 0,1 0,-1 1,-4 2,3-2,-1 0,1 1,-1 0,1 0,0 0,0 1,0 0,1 0,-1 0,1 0,0 1,0-1,0 1,1 0,0 0,0 1,0-1,1 1,-1-1,1 1,1 0,-1 0,1 0,0 0,0 0,1 0,-1 0,2 0,-1 0,0 0,1 0,0 0,3 8,11 52,2-1,3-1,3-1,3-1,2-2,39 63,-65-120,0-1,0 1,0 0,0-1,0 1,1-1,-1 1,1-1,-1 0,1 0,0-1,0 1,4 1,-6-2,1-1,-1 0,0 0,0-1,1 1,-1 0,0 0,1 0,-1-1,0 1,0-1,1 1,-1-1,0 0,0 1,0-1,0 0,0 0,0 0,0 1,0-1,0 0,0 0,-1-1,1 1,0 0,-1 0,1 0,0 0,-1-1,0 1,1 0,-1 0,0-1,1-1,24-85,-16 52,24-59,11-19,-36 97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07.6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206 746,'-2'3,"-1"0,1 1,0-1,0 1,0-1,0 1,1 0,-1 0,1-1,0 1,1 0,-2 7,-1 54,3-43,-1 3,0 109,2-116,1 0,1-1,0 1,1-1,9 24,-11-37,0-1,0 1,0-1,0 0,1 1,-1-1,1 0,0-1,0 1,0 0,0-1,0 1,1-1,-1 0,1 0,-1-1,1 1,0-1,0 0,-1 0,1 0,7 1,-8-2,-1 0,1 0,0 0,-1 0,1 0,0-1,-1 1,1-1,-1 0,1 0,-1 0,1 0,-1 0,0 0,1-1,-1 1,0-1,0 1,0-1,0 0,0 0,0 0,-1 0,1 0,-1 0,1-1,-1 1,0 0,0-1,0 1,0-1,0 0,-1 1,1-4,0-17,0 0,-2 0,-1 0,-1 1,0-1,-14-43,11 43,-172-588,147 521,-80-158,120 258,-1 1,1-2,17 15,0 1,500 523,-471-493,-43-45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14.6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79 63,'-1'-4,"0"0,0 1,0-1,-1 0,0 0,1 1,-1-1,-1 0,1 1,0 0,-1 0,-4-4,7 6,0 0,-1 0,0 0,1 1,-1-1,1 0,-1 0,0 1,1-1,-1 1,0-1,0 1,0-1,1 1,-1-1,0 1,0-1,0 1,0 0,0 0,0 0,0-1,0 1,0 0,1 0,-1 0,0 0,0 0,0 1,0-1,0 0,0 0,0 1,0-1,0 0,0 1,1-1,-1 1,0-1,0 1,1 0,-1-1,0 1,1 0,-1-1,0 1,1 0,-1 0,1-1,-1 1,1 0,0 0,-1 0,1 0,-1 1,-1 7,0-1,0 1,1 0,0 0,0 0,1 0,0 0,2 11,16 77,-3-27,-6-9,-2-4,3-1,17 57,-26-110,0 1,0-1,0 0,0 0,1 0,-1 1,1-1,0-1,0 1,0 0,1 0,-1-1,1 1,-1-1,1 0,0 0,0 0,3 2,-3-3,0 0,0-1,0 1,0-1,0 1,0-1,0 0,0 0,0-1,0 1,0-1,0 1,0-1,0 0,0 0,4-3,6-3,-1 0,0-1,-1-1,0 0,0-1,-1 0,11-13,-6 5,0 0,-1-1,22-40,16-58,-51 115,1-1,0 1,0-1,0 1,0 0,0 0,1 0,-1 0,0 0,1 0,0 0,-1 1,1-1,0 1,0 0,0 0,0 0,0 0,0 1,0-1,0 1,0 0,0 0,0 0,0 0,0 0,0 1,0-1,0 1,0 0,0 0,0 0,0 0,3 2,10 4,0 1,-1 0,0 1,21 17,135 124,-98-81,-61-59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15.8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1 436,'10'1,"0"0,0 1,0 0,-1 1,1 0,0 1,-1 0,0 0,0 1,0 0,15 13,6 5,47 48,-61-58,-9-14,-9-30,0 5,-3-68,4 0,4 1,16-98,-18 188,-1 0,1 0,0 0,-1 0,1 0,1 0,-1 0,0 1,1-1,-1 0,1 1,0-1,0 1,0-1,0 1,1 0,-1 0,0 0,1 0,-1 1,1-1,0 0,0 1,0 0,-1 0,1 0,0 0,0 0,0 1,1-1,-1 1,0 0,0 0,4 0,10 2,1 0,0 1,-1 1,32 12,-23-8,66 17,-51-16,-1 3,62 26,-99-37,0 1,-1-1,1 1,-1 0,1 0,-1 0,0 0,0 1,0-1,0 1,0-1,0 1,-1 0,1-1,-1 1,0 0,0 0,0 0,0 0,0 3,1 8,-1-1,0 0,-2 22,1 17,1-37,1 2,0 0,1 0,10 30,-13-44,1-1,0 1,-1-1,1 1,1-1,-1 0,0 0,0 1,1-1,-1 0,1 0,0 0,0-1,0 1,0 0,0-1,0 1,0-1,0 0,0 0,1 1,-1-1,1-1,-1 1,0 0,1-1,0 1,-1-1,1 0,-1 0,1 0,-1 0,4 0,8-4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48.6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3,'180'-2,"190"5,-366-3,0 0,0 0,0 0,-1 1,1 0,0 0,0 0,-1 0,1 0,-1 1,1-1,-1 1,0 0,1 0,-1 1,0-1,4 5,-5-3,1 0,-1 0,0 1,-1-1,1 1,-1 0,1-1,-2 1,1 0,0 0,-1-1,0 1,0 7,-6 365,7-370,-1-1,0 0,-1 0,1 0,-1 0,0 0,0 0,-1 0,0-1,0 1,-4 8,1-13,2-5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16.5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125 1,'-7'10,"0"1,0 0,1 0,1 1,0-1,1 1,-4 13,1-5,-45 148,47-147,1 1,0-1,2 1,1 0,0-1,3 23,-1-40,-1 0,1-1,0 1,0-1,1 0,-1 1,1-1,-1 0,1 0,0 0,0 0,1 0,-1 0,1-1,-1 1,1-1,0 1,0-1,0 0,0 0,0-1,0 1,1-1,-1 1,0-1,1 0,-1 0,1-1,0 1,-1-1,7 1,12 0,0-1,0-2,0 0,23-5,-31 5,288-68,-171 30,-100 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17.3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0 574,'3'-5,"-1"0,1-1,0 1,0 0,0 1,1-1,-1 1,1-1,0 1,1 0,-1 0,9-5,6-7,56-63,-3-3,101-150,-168 223,0 0,-1-1,0 0,6-19,-10 27,0 1,1 0,-1-1,0 1,0 0,0-1,0 1,0 0,0-1,0 1,0 0,0-1,-1 1,1 0,-1-1,1 1,-1 0,1 0,-2-2,1 2,0 1,-1-1,1 1,0-1,-1 1,1-1,0 1,-1 0,1 0,0 0,-1 0,1 0,-1 0,1 0,0 0,-1 1,1-1,0 0,-1 1,1-1,0 1,-1 0,1-1,-1 2,-9 4,0 0,0 0,1 1,0 0,0 1,1 0,-14 16,-52 74,22-26,49-68,0 1,1 0,0 0,0 0,0 0,1 0,0 1,0-1,0 1,1 0,-1-1,0 11,2-14,0 0,0-1,1 1,-1 0,0 0,1 0,-1-1,1 1,-1 0,1-1,0 1,0 0,0-1,0 1,0-1,0 1,2 1,0-1,-1-1,0 1,1-1,-1 0,1 0,-1 0,1 0,0 0,-1 0,1-1,0 1,0-1,0 0,-1 0,4 0,10-1,0-1,0 0,0-1,0-1,26-10,78-40,-71 31,-24 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21.84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54,'1404'0,"-1273"7,194 34,-193-21,603 76,-548-75,256-4,-330-16,115 17,-125-10,152-8,-103-3,-38-3,1-5,176-41,-62 9,-40 6,106-13,-198 40,12-1,0 4,111 9,-14 22,-61-11,40 1,310-35,48 13,-308 11,856-3,-1058-2,-1-2,0-1,0-1,37-13,65-13,-89 26,0 2,0 2,71 6,-107-3,-1 0,1 0,0 1,-1 0,1 1,-1-1,0 2,0-1,0 1,-1 1,11 6,-8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28.5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95,'1'2,"-1"0,1 0,0 0,1 1,-1-2,0 1,1 0,-1 0,1 0,-1-1,1 1,0 0,0-1,0 0,0 1,0-1,3 1,38 20,-12-13,0-1,0-1,1-2,51 2,-54-4,1145 26,-469-25,-441 8,103 2,-341-14,76-1,0 5,129 21,-145-8,1-3,139 3,78-32,9 1,168 35,-131 1,-253-14,28 2,179 37,-234-36,0-2,1-4,137-7,-77-1,-27 1,129 5,-139 8,-45-5,60 2,-56-7,-1-2,0-3,0-1,79-20,-66 10,-43 10,0 0,0-1,25-12,-1-1,1 2,1 2,71-14,151-10,-211 32,84-7,267 9,-375 8,-1 3,0 0,50 18,-53-14,1-1,0-2,66 6,8 1,-45-5,-38-4,-1 0,0 2,0 0,37 19,-40-17,1 0,1-1,-1-1,1-1,37 5,13-1,113 30,-121-24,1-2,92 8,-37-10,-80-6,1-2,-1-1,41-3,-47-5,56-15,-59 12,1 2,39-5,50 1,182-40,-92 21,-138 22,83-19,-113 16,8-4,2 3,-1 2,98-5,340 2,-388 8,132 14,-21 0,-168-10,0-1,0-3,0-1,-1-2,84-25,-50 5,0-4,100-55,-124 57,95-39,-128 61,0 1,0 0,0 1,34-2,-42 6,1 1,-1 1,0 0,0 1,1 0,-1 1,0 0,-1 1,13 6,33 9,-47-17,-1 1,1 0,-1 0,0 1,0 0,0 1,-1 0,1 0,-1 1,11 9,-14-10,1 0,0 0,0-1,0 0,1 0,-1 0,1-1,0 0,0-1,0 1,0-1,1 0,14 1,8-1,1-1,36-3,-14 0,164 2,355 46,-488-29,124 42,-170-47,-9-2,0-2,0-1,1-1,0-1,48 0,929-7,-949 5,-1 3,62 13,-56-8,202 53,-60-13,-101-27,-41-9,0-2,2-3,105 3,-112-13,46-1,111-16,-111 6,-52 6,68-14,-43 2,-36 9,-1-1,41-17,-63 19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31.3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1,'9'1,"1"1,0 0,0 1,-1 0,0 0,1 1,15 10,19 6,79 19,193 34,-261-62,189 37,1-11,333 7,-508-46,-1-4,89-18,-64 8,-35 10,-1 3,84 5,-75 1,98-9,486-41,-361 35,43 0,-294 11,56-10,22-1,259 10,-201 3,-140 1,56 9,-55-5,52 2,-72-8,39 4,-39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38.6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21,'0'-1,"0"0,1 0,-1 0,1 0,0-1,-1 1,1 0,0 0,0 0,-1 1,1-1,0 0,0 0,0 0,0 1,0-1,0 0,0 1,0-1,1 1,-1-1,0 1,0 0,0-1,1 1,-1 0,0 0,0 0,0 0,2 0,39 0,992 95,-734-107,-45-2,251 16,-489-4,0 0,0 0,-1-2,31-10,35-7,9 13,0 4,115 10,-189-5,166 10,100 3,-144-13,201 5,-264 0,-1 3,110 27,-159-30,-1-2,2-1,34 0,2 0,6 9,12 0,70-13,50 2,-182 2,0 1,0 1,0 0,-1 1,0 1,22 12,-20-9,1-1,0-1,0 0,27 4,-8-3,-25-3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0:42.8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0,'171'13,"-19"-1,629-9,-401-5,-224 15,-11-1,484-12,-584 2,0 2,62 15,-59-9,88 6,-20-14,190 11,342-1,-412-14,-168-2,111-18,-13-1,-139 23,-1 0,1 2,40 8,-34-5,53 2,1163-8,-1204 3,50 9,25 1,196 27,-222-23,174 7,-190-22,124-5,-182 1,0-1,-1-1,0 0,20-9,-16 5,1 1,32-6,55 3,0 4,164 12,-5 20,-4 0,99-38,-246 4,229 5,-195 5,-150-1,0 0,-1-1,1 1,0 0,0 0,0 1,0-1,0 0,0 1,-1 0,1 0,0 0,-1 0,1 0,0 0,-1 1,1-1,-1 1,0 0,0-1,1 1,-1 0,0 0,0 1,2 3,2 9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1:09.3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55,'7'-6,"0"1,1-1,0 1,-1 1,2-1,-1 2,0-1,1 1,0 0,0 1,-1 0,17-2,11 1,70 4,-47 1,573 30,772 40,-1023-57,-179-5,161 23,-177-12,-20-5,687 40,2895-57,-3444 23,-184-9,-1-3,325 37,-318-27,182 51,-205-37,-70-21,0-2,1-1,0-2,0-1,69 5,167-11,392-5,-374-20,12-2,840 24,-557 5,-403-16,-114 6,70 2,-87 9,84 18,-87-13,0-2,62 3,-12-11,-71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1:12.0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68,'40'10,"-7"0,46-3,135-3,-24-3,258 28,236 10,467-54,-135 21,-111 29,-520-20,-270-7,1-5,0-5,181-26,-53 8,-176 16,-42 2,-1-2,41-12,27-4,60-2,137-13,-219 34,-19 1,0-2,0-3,73-16,-77 11,35-12,-68 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51:17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1923,'12'1,"0"0,0 0,-1 2,1-1,-1 1,1 1,-1 0,18 9,7 8,41 29,-48-30,60 32,-78-47,0 0,1-1,-1 0,1-1,0-1,0 0,0 0,0-1,0-1,0 0,0 0,0-1,0-1,0 0,0-1,0 0,-1-1,1 0,-1 0,0-2,18-10,1191-778,-21 14,-710 507,-334 196,199-69,-351 145,1-1,0 0,0 1,0 0,-1 0,2 0,-1 0,0 1,0-1,0 1,0 0,7 1,1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49.9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1 432,'69'45,"138"97,148 93,-353-234,1 1,-1-1,1 1,-1-1,1 0,0 0,0 0,-1 0,1-1,0 1,0-1,0 0,-1 0,1 0,0 0,0 0,3-1,-4 0,0 0,0 0,0 0,-1-1,1 1,-1-1,1 1,-1-1,0 0,1 1,-1-1,0 0,0 0,0 0,0 0,-1 0,1 0,0 0,-1 0,1 0,-1 0,0 0,0 0,0-3,0-23,-1 0,-1 1,-2-1,-1 1,-15-53,-4-18,-25-326,47 368,2 34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13.9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1 783,'251'-2,"350"9,-47 57,-338-36,373 2,-299-32,691 4,-666 8,471 73,-672-66,159 3,118-22,-150-1,610 3,-793-3,-1-3,102-23,27-3,-132 29,1 2,96 13,18 0,-37-12,226-29,-297 20,0 3,0 3,1 2,-1 3,103 17,-35 6,187 27,-293-51,-1 0,44-5,-57 3,0-1,0 0,0 0,0-1,0 0,-1-1,0 0,1 0,13-11,-15 11,-1 0,0 0,1 1,0 0,0 0,0 1,0 0,0 0,14-2,73 1,-58 3,222 3,-2 11,492 92,-585-72,287 52,-316-67,187 3,65-13,83 1,-2-12,704 4,-563 23,158 1,-672-26,345-6,-3-33,-4 5,-282 27,1-6,-1-7,174-46,-228 43,1 5,1 4,0 4,130 3,-206 7,662-11,-238 2,-157 7,-228-1,1-4,-1-2,0-3,0-2,69-27,198-73,-283 101,1 2,71-8,101 1,-188 16,395-11,430 43,533 146,-1272-156,205 27,-264-42,1-3,-1-2,92-12,173-55,-122 22,-32 9,163-57,-272 74,0 2,0 3,2 3,-1 2,89-1,-73 5,134-25,40-4,-182 30,372-36,-306 15,261-13,687 41,-910 10,-3 0,-96-12,470-18,-428 8,-61 6,0-2,-1-3,97-26,-78 9,-40 12,1 2,0 1,63-9,-35 9,63-18,-67 14,91-11,34 3,-224 13,15 1,-366-50,15 3,320 47,43 8,1-2,-1 0,1-1,-1 0,1-2,-18-6,32 10,-1 1,0 0,1 0,-1-1,0 1,1 0,-1-1,1 1,-1-1,1 1,-1-1,1 1,-1-1,1 1,-1-1,1 0,0 1,-1-1,1 0,0 1,-1-1,1 0,0 1,0-1,0 0,0 1,0-1,0 0,0-1,14-15,-9 13,0 1,0 0,1 0,0 0,-1 1,8-2,17 0,1 2,-1 1,0 2,1 1,-1 1,44 11,27 1,214-2,-100-8,-212-5,-1 0,0 0,0 1,1-1,-1 0,0 1,0-1,0 1,1 0,-1 0,0 0,0 0,0 0,0 0,-1 0,1 1,0-1,0 1,-1 0,1-1,-1 1,3 3,-3-1,0-1,0 1,0-1,0 1,0-1,-1 1,0-1,0 1,0 0,0-1,0 1,-2 6,-3 7,0 0,-1 0,0-1,-16 27,-6 11,3 1,-25 80,-21 120,55-195,8-27,-2 0,-19 42,25-66,0 0,-1 0,-1 0,1-1,-1 0,-1-1,1 1,-1-1,-1 0,1-1,-1 0,-15 9,15-10,0 1,1 0,0 0,-1 0,-6 9,-28 23,41-38,0 1,0-1,-1 0,1 0,0 1,0-1,0 0,0 0,-1 0,1 0,0 0,0 0,0 0,0-1,-1 1,1 0,0-1,0 1,0-1,0 1,0-1,0 1,0-1,0 0,0 0,0 1,0-1,1 0,-1 0,0 0,0 0,1 0,-1 0,1 0,-1 0,1 0,-1-2,-22-48,21 45,-31-85,-162-491,188 555,-80-330,77 285,10 67,1 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21.6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13289,'0'-16,"2"-1,0 1,1 0,1 0,10-29,40-78,-23 57,23-40,4 3,102-136,-27 43,-113 162,-3-1,18-46,8-19,201-406,-45 80,-52 106,-68 144,63-214,21-196,-116 332,-14 61,-26 167,0 0,2 0,1 1,2 1,20-35,85-113,-62 96,558-871,-512 758,-68 123,3 1,80-111,-43 87,1 1,87-137,329-541,-439 688,-4-3,-4-1,-3-3,-4-1,36-127,-32 94,85-179,88-99,-135 260,-6-4,57-160,-103 226,7-21,4 1,96-176,-93 206,12-22,77-95,-10 39,-5 8,178-274,-100 61,-16 27,-70 144,75-137,21-8,-138 238,2 3,4 3,4 3,3 3,126-91,-163 140,-36 22,-1-1,1 1,0-1,0 0,-1 0,1 0,-1-1,0 1,1-1,-1 0,0 0,-1 0,1 0,0-1,-1 1,0-1,0 1,0-1,0 0,-1 1,1-1,-1 0,1-7,2-26,-3 1,-4-58,1 53,4-67,-2 85,-8 16,5 7,0 1,1 0,-1 0,0 0,1 1,-1-1,1 1,0-1,-4 4,-10 5,-3 1,-1-1,0 0,-1-2,0-1,-38 9,-112 8,87-15,-97 6,110-10,153-35,-32 20,0 2,82-4,104 12,-115 2,-45-2,9-1,0 3,116 19,-199-21,-1 1,1-1,-1 1,1-1,-1 1,1-1,-1 1,1 0,-1 0,0 0,1 0,-1 0,0 0,0 0,0 0,0 1,0-1,0 0,0 1,0-1,0 0,-1 1,1-1,-1 1,1 0,-1-1,1 1,-1-1,0 1,0 0,0-1,0 1,0-1,0 1,0 0,-1 2,-1 9,-1 0,-1 0,-9 22,2-3,-3 29,2 1,-4 88,8 127,5-69,-15 177,13-355,4-30,1 1,0-1,0 0,0 1,0-1,-1 0,1 0,0 1,0-1,-1 0,1 0,0 1,0-1,-1 0,1 0,0 0,-1 1,1-1,0 0,-1 0,1 0,0 0,-1 0,1 0,0 0,-1 0,1 0,0 0,-1 0,1 0,0 0,-1 0,1 0,-1 0,1 0,0 0,-1-1,1 1,-5-3,1-1,0 0,0 0,0-1,0 1,1-1,-5-8,-151-237,-73-107,177 282,-103-110,112 130,35 40,-1 0,-1 1,-20-18,13 18,0 1,0 0,-1 2,-23-10,-5-2,-11-11,2-2,1-3,-85-76,-64-72,195 172,24 15,29 17,-41-17,188 81,333 93,-499-168,-1-2,1-1,0 0,26-2,-29-1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30.10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10754,'0'-3,"1"0,0 0,1 0,-1 0,0 0,1 0,-1 1,1-1,0 0,0 1,0-1,3-2,31-30,-34 34,36-30,1 1,1 2,61-31,141-56,-189 91,1533-656,-1393 602,716-322,-212 30,-408 177,-89 53,42-8,206-142,-261 156,277-149,-70 43,-168 95,116-53,98-62,-343 202,178-79,119-10,-282 104,-2-5,154-91,-54 25,200-118,-259 126,176-160,-191 148,225-150,242-60,-97 83,30-14,-517 251,1-1,-2-2,1 1,-1-2,-1-1,0 0,-1-1,0-1,-1 0,-1-1,-1-1,15-22,394-547,-393 551,0 1,2 1,2 1,1 3,53-38,-60 50,1 2,0 0,2 2,-1 1,1 2,1 1,0 1,47-6,65-4,299-48,478-156,-863 208,-28 8,1-2,-1-1,0-1,42-22,39-47,248-142,-21-7,-145 93,-38 26,178-162,-259 203,-25 22,3 1,91-61,14 18,-98 58,-2-2,-1-3,64-53,6-16,-56 49,93-96,-115 105,2 2,73-51,-33 27,-54 43,43-24,24-17,124-118,-26 19,-183 154,-13 8,0 1,0-1,0 0,0 0,0 0,-1 0,0-1,1 0,-1 1,-1-1,4-5,-6 8,0 1,0-1,0 0,0 0,-1 1,1-1,0 0,0 0,0 1,-1-1,1 0,0 1,-1-1,1 0,-1 1,1-1,-1 1,1-1,-1 0,1 1,-1-1,0 1,1 0,-1-1,0 1,1 0,-1-1,0 1,1 0,-1 0,0-1,0 1,1 0,-1 0,0 0,0 0,1 0,-1 0,0 0,0 0,0 1,-37-2,-101 14,-90 2,-118-41,345 26,0 0,0 0,0 0,1-1,-1 1,0-1,0 1,0-1,0 1,0-1,0 0,1 0,-1 0,0 0,1-1,-1 1,-1-2,3 2,-1 1,1-1,0 0,0 0,0 0,0 1,0-1,0 0,0 0,0 0,0 0,0 1,0-1,0 0,0 0,1 0,-1 1,0-1,1 0,-1 0,0 1,1-1,-1 0,1 1,-1-1,1 0,0 0,3-3,0 1,0-1,0 1,0 0,1 0,-1 0,1 1,0 0,0 0,0 0,6-2,81-9,1 4,118 3,-161 6,76-2,310-11,-403 15,-33-2,1 1,-1-1,0 0,1 0,-1 1,1-1,-1 0,0 0,1 1,-1-1,0 1,1-1,-1 0,0 1,0-1,1 1,-1-1,0 0,0 1,0-1,0 1,0-1,1 1,-1-1,0 1,0-1,0 1,0-1,0 0,0 1,-1-1,1 2,-2 3,-1 0,0 0,0 1,-1-2,1 1,-9 8,-11 16,8 4,0 1,2 0,2 1,1 1,-7 55,13-71,-77 474,62-368,18-115,-1-1,0 1,-1-1,0 0,0 0,-1 0,-9 16,11-23,0-1,0 1,-1 0,1-1,0 1,-1-1,0 0,1 0,-1 0,0 0,0-1,0 1,0-1,-1 0,1 1,0-2,0 1,-1 0,1-1,-1 1,1-1,0 0,-1 0,1 0,-1-1,1 1,-5-2,-4-1,-1-1,0 0,1-1,0 0,0-1,0 0,1-1,0 0,0-1,1 0,0-1,0 0,1-1,0 0,1 0,-8-13,6 7,0 0,1-1,1 0,1-1,0 1,1-1,1-1,1 1,1-1,-2-30,6-152,2 84,-3 90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45.1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0 483,'1'-2,"-1"1,1 0,0 0,-1 0,1 0,0 0,0 0,0 0,0 0,0 0,0 0,0 0,0 1,0-1,0 0,0 1,0-1,1 1,-1-1,0 1,0-1,1 1,-1 0,0 0,1 0,-1 0,0 0,1 0,1 0,44 1,-8 7,-1 1,0 2,0 1,42 22,-37-17,439 216,-19 38,-419-244,106 77,-91-61,-58-42,1 1,-1-1,0 0,1 0,-1 0,1 0,-1 0,1 0,-1 0,1 0,0-1,-1 1,1 0,0-1,0 0,-1 1,1-1,0 0,0 0,0 0,-1 0,1 0,0-1,0 1,0 0,-1-1,1 0,2 0,-3-1,1-1,0 1,-1-1,0 1,1-1,-1 0,0 1,0-1,-1 0,1 0,-1 0,1 1,-1-1,0 0,0 0,-1-4,-2-25,-1 0,-2 1,-1 0,-21-57,0-2,27 84,-75-306,64 245,2 0,0-118,11 138,1 26,-1-1,-1 0,-2 1,0-1,0 0,-2 1,-9-27,10 40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47.1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158 1,'-3'0,"0"0,0 1,-1 0,1 0,0 0,0 0,0 0,0 0,0 1,0-1,0 1,0 0,1 0,-1 0,-2 3,-36 43,20-20,15-20,1-1,0 1,1 1,-1-1,1 1,1 0,0 0,0 0,1 0,0 0,1 1,0-1,0 0,1 1,0-1,0 1,1-1,1 0,0 1,3 9,-4-17,0 0,1 1,-1-1,1 0,-1 0,1 0,0-1,0 1,0 0,0-1,0 1,0-1,0 1,1-1,-1 0,1 0,-1 0,0 0,1-1,3 1,61 5,-17-2,-6 3,-36-6,-1-1,0 1,0 0,1 1,-1 0,0 0,0 0,-1 1,1 0,0 0,-1 1,0 0,0 0,0 0,0 1,9 10,0 4,0 0,-2 1,0 1,-2 0,0 1,-1 0,-1 0,10 43,-18-62,-1-1,1 1,-1-1,0 1,0-1,0 1,0-1,0 1,-1-1,1 1,-1-1,1 1,-1-1,0 1,0-1,0 0,-1 0,1 0,0 1,-1-1,1 0,-1-1,0 1,0 0,1 0,-1-1,0 1,-1-1,1 0,0 1,0-1,0 0,-1 0,1-1,-1 1,1 0,-5 0,-9 1,-1 0,-1-1,1-1,-28-3,14 1,21 2,0 0,0 1,0 0,0 0,-11 4,5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49.2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0 301,'6'1,"1"1,-1 0,0 0,0 1,0-1,0 1,-1 1,1-1,-1 1,0 0,0 0,7 8,6 3,420 399,-284-258,334 306,-484-458,-1-1,1 0,1 1,-1-2,0 1,1 0,7 2,-12-5,1 1,-1-1,1 0,0 0,-1 0,1 0,-1 0,1 0,-1 0,1 0,0 0,-1 0,1-1,-1 1,1 0,-1 0,1 0,-1-1,1 1,-1 0,1-1,-1 1,1 0,-1-1,1 1,-1-1,6-26,-13-453,3 272,-32-221,29 355,2-101,6 152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51.3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0 181,'12'0,"1"0,-1 0,0 1,0 1,0 0,0 0,0 1,-1 1,1 0,-1 1,17 8,77 45,-42-25,-2 2,60 46,-91-50,-29-30,0-1,0 1,0 0,0 0,0 0,-1 0,1 1,0-1,-1 0,1 0,-1 0,1 1,-1-1,1 0,-1 0,0 1,0-1,0 0,0 1,0-1,0 0,0 0,0 1,0-1,0 0,-1 1,1-1,-1 2,0-3,0 1,1-1,-1 0,1 0,-1 1,0-1,1 0,-1 0,0 0,1 0,-1 1,0-1,1 0,-1 0,0-1,1 1,-1 0,0 0,1 0,-1 0,0 0,1-1,-1 1,1 0,-1-1,0 1,1 0,-1-1,1 1,-1-1,1 1,-1-1,1 1,-1-1,1 1,-1-1,-19-24,18 23,-17-24,1-1,2-1,0 0,2-1,1-1,1 0,2-1,1 0,-7-47,15 74,0-1,1 1,0 0,0 0,0-1,0 1,1 0,-1 0,1 0,0 0,1-1,-1 1,1 0,-1 1,1-1,0 0,1 1,-1-1,1 1,-1-1,1 1,0 0,0 0,1 1,-1-1,0 0,1 1,0 0,7-3,-4 2,0 1,1 0,-1 1,1 0,0 0,-1 1,1 0,0 0,-1 0,1 1,0 0,-1 1,1 0,-1 0,14 6,24 16,0 1,-2 3,-2 1,0 2,-2 2,57 61,-81-78,-6-8,0 0,-1 1,-1 0,1 0,-1 1,-1-1,0 2,0-1,6 17,-14-18,-9-15,-10-16,5-9,1 0,1 0,2-2,1 0,1 0,-6-43,10 50,6 24,-1 0,0 1,1-1,-1 0,1 0,-1 0,1 0,0 0,0 0,0 0,0 0,0 1,0-1,1 0,-1 0,1 0,-1 0,1 0,0 1,0-1,-1 0,1 0,1 1,-1-1,0 1,0-1,0 1,1-1,-1 1,1 0,-1 0,1 0,-1 0,1 0,0 0,0 0,-1 0,1 1,0-1,0 0,0 1,0 0,0-1,0 1,-1 0,1 0,0 0,0 0,0 1,3 0,12 1,-1 1,0 0,1 1,23 10,-3 2,1 2,-2 2,-1 0,51 40,-73-48,-2-1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53.5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0 378,'1'5,"1"0,-1 0,1 0,0 0,1-1,-1 1,1-1,0 1,0-1,0 0,0 0,6 4,4 7,65 76,160 142,-58-62,-132-122,10 11,70 56,-125-113,0 0,1-1,-1 1,1-1,0 0,-1 0,1-1,0 1,0-1,0 0,0 0,8 1,-10-2,0-1,0 1,0 0,-1-1,1 0,0 1,0-1,-1 0,1 0,0 0,-1 0,1 0,-1 0,1 0,-1-1,0 1,1-1,-1 1,0-1,0 1,0-1,0 0,0 1,-1-1,1 0,0 0,-1 1,1-1,-1-4,6-23,-2-1,-2 0,0 0,-2 0,-4-31,0-12,3-59,-14-294,4 131,11 270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8:55.5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1 235,'53'-20,"-39"18,0 1,-1 0,1 0,0 2,0 0,0 0,0 1,-1 1,1 0,-1 1,1 1,-2 0,15 7,9 8,-1 2,0 2,33 30,-32-26,0 2,-2 2,-2 1,-1 1,34 49,-64-82,1 1,-1 0,0 0,0 0,-1 0,1 0,0 0,-1 0,1 0,-1 0,1 0,-1 0,0 0,0 4,0-6,-1 1,1 0,0 0,0 0,-1-1,1 1,-1 0,1-1,0 1,-1 0,0-1,1 1,-1 0,1-1,-1 1,0-1,1 1,-1-1,0 1,0-1,1 0,-1 1,0-1,-1 1,-1-1,0 0,1 0,-1 0,0 0,0 0,0 0,1-1,-1 1,0-1,1 0,-1 0,0 0,1 0,-1 0,1-1,-1 1,1-1,0 1,-4-5,-13-13,1-1,0 0,2-1,1-1,0-1,2 0,1-1,0 0,-11-38,18 47,1 0,1-1,0 1,1-1,1 0,0 1,1-1,1 0,0 1,1-1,1 1,0-1,1 1,1 0,0 0,1 1,12-21,22-33,-32 55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17.79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6309,'2'-6,"0"0,1 1,-1-1,1 1,0-1,0 1,1 0,8-9,-3 2,11-15,36-34,-3 2,13-10,2 2,3 3,107-73,-27 20,569-506,-615 530,303-236,-341 279,23-16,-3-4,143-148,-151 133,2 3,120-93,-111 100,86-62,-112 90,-2-2,96-102,-103 95,3 2,116-84,196-144,-125 87,-179 146,241-194,-239 186,30-31,126-105,-104 95,167-143,389-348,-644 563,13-13,-11 3,3 1,0 2,53-34,-29 20,374-311,-431 354,1 0,-1 0,0 0,-1-1,1 1,-1-1,5-9,-8 14,1-1,-1 0,0 1,0-1,0 0,0 1,1-1,-1 0,0 1,0-1,0 0,-1 1,1-1,0 0,0 0,0 1,0-1,-1 0,1 1,0-1,0 1,-1-1,1 0,-1 1,0-1,0-1,-1 1,0 0,1 0,-1 0,0 1,0-1,0 0,0 1,0-1,0 1,0 0,0 0,-3-1,-69-3,23 2,0-2,-64-14,73 6,1-3,0-1,-42-23,41 18,0 2,-69-20,74 33,18 4,27 1,310 5,300 10,-517-12,-53-2,1 2,-1 2,74 15,-120-19,0 1,0 0,0-1,1 1,-1 0,0 0,0 0,0 1,-1-1,1 1,0-1,0 1,-1-1,1 1,-1 0,1 0,-1-1,0 1,0 0,0 1,0-1,0 0,0 0,0 0,-1 0,1 1,-1-1,0 0,1 1,-1-1,0 0,0 0,-1 1,1-1,0 0,-2 5,-3 9,0 1,0-1,-2-1,-10 19,3-3,-240 698,246-698,-19 48,24-73,1-1,-1 0,0 0,-1 0,1-1,-1 1,0-1,0 0,-1 0,1 0,-9 6,11-10,1 0,0 1,0-1,0 0,0 1,0-1,0 0,0 0,0 0,0 0,-1 0,1 0,0 0,0 0,0-1,0 1,0 0,0-1,0 1,0-1,0 1,0-1,0 1,0-1,0 0,0 0,0 1,1-1,-1 0,0 0,0 0,1 0,-1 0,1 0,-1 0,1 0,-1 0,1 0,-1-2,-20-58,14 38,-205-473,150 373,-147-221,175 301,-1 2,-3 1,-1 2,-83-62,110 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2.1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157 634,'-1'-5,"0"0,0 1,0-1,-1 0,0 1,0-1,0 1,-1 0,1 0,-1 0,0 0,0 0,-1 0,1 1,-1-1,1 1,-6-3,7 4,0 0,-1 0,1 0,-1 0,1 1,-1-1,0 1,1 0,-1 0,0 0,0 0,0 0,0 1,0-1,0 1,0 0,0 0,0 0,0 0,0 0,0 1,0-1,0 1,0 0,1 0,-1 0,0 0,-4 3,5-1,-1-1,1 1,0 1,0-1,0 0,0 0,1 1,0-1,-1 1,1-1,0 1,1 0,-1-1,1 1,-1 0,1 0,0-1,0 1,1 0,-1 0,2 4,2 9,0 1,12 31,0-10,2-2,1 0,2-1,1-1,2-1,36 39,-58-70,1 0,0 0,-1-1,1 1,0-1,0 0,0 0,0 0,1 0,-1-1,0 1,1-1,0 0,-1 0,1 0,-1 0,6 0,-7-2,0 1,0-1,0 1,0-1,0 0,0 0,0 0,-1 0,1 0,0 0,-1 0,1-1,0 1,-1-1,0 1,1-1,-1 1,0-1,0 0,0 0,0 1,0-1,0 0,-1 0,1 0,0 0,-1 0,0 0,1 0,-1 0,0 0,0-3,1-14,0 0,-1 0,-1-1,-1 1,-1 0,0 0,-9-26,-56-130,38 104,27 64,-8-19,12 19,10 12,115 78,139 68,-259-147,0-1,1 0,-1 0,1-1,0 0,0 0,0 0,8 0,-13-2,0-1,0 1,0 0,-1-1,1 1,0-1,0 1,-1-1,1 0,0 0,-1 0,1 0,-1 0,1 0,-1 0,0 0,1-1,-1 1,0 0,0-1,0 1,0-1,0 0,0 1,0-1,-1 0,1 1,0-1,-1 0,0 0,1 1,-1-1,0 0,0 0,0 0,0-2,-1-25,0 1,-2 0,-1 0,-2 0,-16-52,3 8,-1-21,9 37,-2 1,-3 1,-34-84,47 133,1 0,-1 0,0 1,0 0,-1-1,1 1,-6-4,9 7,-1 1,1 0,-1-1,1 1,-1-1,0 1,1 0,-1-1,0 1,0 0,1 0,-1-1,0 1,1 0,-1 0,0 0,0 0,1 0,-1 0,0 0,0 0,0 1,0-1,0 1,0 0,0 0,0 0,0 0,0 0,0 0,0 0,1 0,-1 0,0 0,1 0,-1 0,1 0,-1 0,1 1,0-1,-1 1,-1 10,0 0,0 0,2 1,-1-1,1 0,1 0,4 20,-1-8,2-1,16 45,-15-50,1 0,0-1,2 0,0-1,18 23,-21-31,1 0,0 0,0-1,0-1,1 1,0-2,1 1,-1-1,1 0,0-1,13 4,50 10,137 16,-192-31,-14-3,-1 0,1 1,-1-1,1 1,-1 0,0 0,1 0,-1 0,0 1,0-1,0 1,0 0,0 0,0 0,0 0,-1 1,1-1,-1 1,0-1,0 1,0 0,3 4,-3 1,1 0,-1 0,0 1,-1-1,0 1,0-1,-1 1,-1 9,0 15,-1-6,2 1,0 0,2 0,1-1,1 1,12 42,-15-69,-1 0,0 0,0 0,0 0,1 0,-1-1,1 1,-1 0,0 0,1-1,-1 1,1 0,0 0,-1-1,1 1,0-1,-1 1,1 0,0-1,0 1,-1-1,1 0,0 1,0-1,0 0,-1 1,1-1,0 0,0 0,0 0,0 0,0 0,0 0,1 0,0-1,1 0,-1 0,0-1,1 1,-1-1,0 1,0-1,0 0,0 0,0 0,2-3,37-60,-16 22,51-65,-56 80,-4 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22.6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3758,'18'-1,"0"-1,0-1,24-7,6-1,368-63,-2-8,280-64,-640 132,429-115,-360 89,222-104,-52 0,362-125,-527 225,1058-348,-442 203,-23 4,-484 119,42 0,-138 36,165-59,181-97,-332 132,-90 33,-1-2,97-51,249-126,-377 187,344-129,-357 136,0-1,0-1,0 0,-1-2,0 0,-1-1,23-18,-41 28,1 0,0 1,-1-1,1 1,-1-1,1 0,0 0,-1 1,1-1,-1 0,0 0,1 0,-1 1,0-1,1 0,-1 0,0 0,0 0,0 0,0 0,0 0,0 1,0-1,0 0,0 0,0 0,-1 0,1 0,0 0,-1 1,1-1,0 0,-1 0,1 0,-1 1,1-1,-1 0,-1-1,-30-25,28 24,-73-46,-152-73,107 62,-413-211,532 270,0 0,0-1,0 0,0 0,0 0,0 0,1 0,-1-1,1 1,-1-1,1 0,-2-3,4 6,0-1,-1 1,1-1,0 1,0 0,0-1,0 1,0-1,0 1,0-1,0 1,1 0,-1-1,0 1,0-1,0 1,0 0,0-1,1 1,-1-1,0 1,0 0,1-1,-1 1,0 0,1 0,-1-1,0 1,1 0,-1-1,0 1,1 0,29-7,119-4,91-6,289-58,-303 32,80-19,-305 61,0 1,0 0,0-1,0 1,0 0,0 0,0 0,1 0,-1 0,0 0,0 0,0 0,0 0,0 0,0 1,0-1,0 0,0 1,0-1,0 1,0-1,0 1,0 0,0-1,0 1,-1 0,1-1,0 1,0 0,-1 0,1 0,-1 0,1 0,-1 0,1 0,-1 0,1 0,-1 0,0 0,1 0,-1 0,0 0,0 0,0 0,0 0,0 0,0 0,0 1,0-1,-1 1,-1 11,0 0,0-1,-7 21,4-17,-13 68,4 1,-5 129,18 176,4-212,-1-49,-4 157,2-282,0 1,-1-1,0 0,1 0,-2 0,1 0,0 0,-3 5,3-8,1-1,-1 1,1 0,-1 0,0-1,1 1,-1 0,0-1,0 1,0-1,1 1,-1-1,0 1,0-1,0 0,0 1,0-1,0 0,0 0,0 0,1 0,-1 0,0 0,0 0,0 0,0 0,0 0,0 0,0 0,0-1,0 1,0 0,0-1,1 1,-1-1,0 1,0-1,0 1,-1-2,-16-12,0-1,1-1,0 0,2-1,-15-21,-2 1,-259-317,228 268,4-3,-63-125,78 129,39 69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24.4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1,'241'224,"532"378,-752-588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25.6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0 583,'6'-2,"-1"0,0-1,0 1,0-1,0 0,0-1,0 1,-1-1,0 0,0 0,0 0,6-10,2 2,1 0,1 2,0 0,1 0,0 2,0 0,20-7,41-24,92-83,-121 84,3 2,0 2,91-44,-117 68,-15 7,0 0,-1 0,1-1,-1 0,0-1,0 0,-1 0,1-1,-1 0,0 0,-1 0,11-14,-9 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27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1 540,'0'-2,"0"0,1-1,0 1,-1 0,1 0,0 0,0 1,0-1,0 0,0 0,1 0,-1 1,0-1,1 1,-1-1,1 1,2-2,35-23,-25 17,52-36,96-60,-61 46,-3-4,95-80,-131 97,-50 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29.2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218 1,'-9'0,"1"1,-1 1,1 0,0 0,0 0,-1 1,2 0,-1 1,0-1,1 2,-1-1,1 1,0 0,-8 9,3-3,1 0,0 1,1 0,1 1,0 0,0 0,-6 16,14-28,0 1,1 0,-1-1,0 1,1 0,-1 0,1 0,0 0,-1-1,1 1,0 0,0 0,0 0,1 0,-1 0,0 0,1-1,-1 1,1 0,-1 0,1-1,0 1,1 2,1-1,0 0,-1 0,1 0,0-1,0 1,1-1,-1 0,0 0,1 0,6 2,10 3,-1-2,1 0,30 3,-43-7,91 5,-76-6,-1 0,0 2,0 0,0 1,0 2,-1 0,22 8,-39-11,1 1,0-1,-1 1,1 0,-1 0,0 0,0 0,0 0,0 1,-1-1,0 1,1 0,-1 0,0 0,-1 0,1 0,-1 0,0 0,0 1,0-1,0 0,-1 1,0-1,0 0,0 1,0-1,-1 1,-1 6,0 0,0 0,-1-1,0 1,-1 0,0-1,0 0,-1 0,-1 0,1-1,-10 12,6-12,0-1,-1 0,1-1,-1 0,-1 0,0-1,0-1,0 1,0-2,-1 0,0 0,1-1,-1 0,-1-1,-13 0,-1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31.7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0 461,'10'2,"1"0,-2 1,1 0,0 0,-1 1,1 0,-1 1,0 0,0 0,-1 1,0 0,0 1,0-1,-1 2,0-1,0 1,8 13,-14-19,1 0,-1 0,0 0,0 0,-1 1,1-1,0 0,-1 1,1-1,-1 1,0-1,0 1,0-1,0 0,0 1,0-1,-1 1,1-1,-2 4,0-7,0 0,0 0,0 0,0-1,0 1,0 0,1-1,-1 1,0-1,1 0,-1 1,1-1,0 0,-2-4,2 6,-5-10,0 0,1 0,0-1,1 0,0 1,0-2,2 1,-1 0,-1-16,2 2,1 0,1 0,5-33,-5 55,0 1,0 0,1-1,-1 1,1 0,0-1,0 1,-1 0,2 0,-1-1,0 1,0 0,1 0,-1 0,1 1,-1-1,1 0,0 0,0 1,0-1,0 1,0 0,3-2,-1 2,1-1,-1 1,1 1,-1-1,0 1,1-1,-1 1,1 1,-1-1,1 1,-1-1,5 3,1-1,-1 1,0 0,0 1,0-1,0 2,-1 0,0 0,0 0,0 1,-1 0,11 11,-9-6,-10-20,-3-6,-31-176,29 158,3 24,1 0,1 0,0 0,0 0,0-12,2 19,-1 0,0 0,0 0,1 0,-1 1,1-1,0 0,0 1,-1-1,1 0,0 1,0-1,0 1,1-1,-1 1,0 0,1-1,-1 1,0 0,1 0,0 0,-1 0,1 0,-1 0,1 1,0-1,0 0,-1 1,1-1,0 1,2 0,14-2,0 0,0 2,1 0,-1 1,0 1,0 1,0 0,22 8,20 9,60 31,-22-9,-80-35,13 4,-1 2,57 32,-85-43,1 0,-1 0,0 0,1 0,-1 0,0 1,0-1,0 1,-1-1,1 1,1 4,3 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34.0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1,'0'2,"1"0,-1 1,1-1,0 0,-1 1,1-1,0 0,1 0,-1 0,0 0,0 0,1 0,-1 0,1 0,2 2,32 26,-26-23,171 121,22 17,8 8,-198-141,-1 0,1 0,-2 2,17 24,21 23,22 6,-43-42,-1 1,24 30,-41-42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34.9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0 368,'25'-20,"0"0,1 2,1 1,1 1,0 1,44-15,-25 9,55-32,-63 31,2 3,0 1,56-17,48-20,-125 46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36.37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1 237,'11'-1,"1"-1,-1-1,1 1,-1-2,0 0,0 0,11-7,39-12,403-112,-408 122,-39 11,0-2,0 0,27-12,-29 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39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1 383,'0'-3,"-1"0,1-1,1 1,-1 0,0 0,1 0,0 0,-1 0,1 0,0 0,1 1,-1-1,0 0,1 0,0 1,-1-1,1 1,0-1,0 1,1 0,-1 0,0 0,1 0,-1 0,1 1,-1-1,1 1,0-1,0 1,0 0,0 0,0 1,0-1,0 0,0 1,0 0,0 0,0 0,0 0,0 0,0 0,0 1,0 0,0 0,4 1,22 11,-26-11,0 1,1-2,0 1,-1 0,1-1,0 0,6 2,-9-3,0 0,0-1,0 1,0 0,0 0,0-1,0 1,0-1,0 1,-1-1,1 1,0-1,0 1,-1-1,1 0,0 1,-1-1,1 0,0 0,-1 0,1 1,-1-1,0 0,1 0,-1 0,1 0,-1 0,0 0,0 0,0 0,0 0,0 0,0 0,0 0,0 0,0 0,0-1,1-23,0 13,-1 0,2 0,0 0,0 0,1 0,5-13,-7 21,1 1,0 0,0 0,0 0,0 0,0 0,1 1,-1-1,1 1,0 0,0-1,0 1,0 0,0 1,0-1,1 0,-1 1,0 0,1 0,-1 0,1 0,-1 1,1-1,0 1,-1 0,5 0,7 0,0 2,-1 0,1 0,-1 1,1 1,-1 0,0 1,-1 1,1 0,-1 1,0 0,0 1,-1 0,13 13,-14-10,-12-12,-15-24,13 17,0-1,1 0,0 0,1 0,0 0,0 0,0 0,2 0,-1 0,1 0,0 0,3-11,-3 16,1-1,-1 1,1 0,0 0,0 0,0 0,0 0,1 1,-1-1,1 1,0 0,0-1,0 1,1 0,-1 1,1-1,0 1,-1-1,1 1,0 0,0 1,1-1,-1 1,0 0,0 0,9-1,7 0,0 0,0 2,29 3,-41-2,0 0,0 1,-1 0,1 0,-1 1,1 0,-1 0,0 1,0 0,0 0,10 9,-13-10,21 20,0 0,22 28,-18-21,-14-17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2.6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0,'4'0,"6"4,1 6,4 6,2-1,3 7,3-2,-3 2,0 0,-4-4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19:40.47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1 285,'0'-1,"1"-1,-1 1,1 0,-1 0,1 0,-1 0,1 0,0 0,0 0,-1 1,1-1,0 0,0 0,0 0,0 1,0-1,0 1,0-1,0 1,0-1,0 1,1-1,-1 1,0 0,0 0,0-1,2 1,38-4,-36 4,34-2,-1 3,1 1,-1 2,0 1,0 2,-1 2,71 26,-48-9,-1 2,-2 3,99 70,-151-98,-1 0,0 1,0-1,0 1,-1 0,1 0,-1 0,0 0,5 10,-8-14,1 1,-1 0,0 0,0 0,1 0,-1-1,0 1,0 0,0 0,0 0,0 0,0 0,0 0,0-1,-1 1,1 0,0 0,-1 0,1 0,0-1,-1 1,1 0,-2 1,1-1,-1 1,0-1,0 0,1 0,-1 0,0 0,0 0,0 0,0 0,-1-1,1 1,0-1,0 0,-3 1,-8 1,0 0,0-1,0 0,0-1,-1 0,1-2,0 1,0-1,0-1,0 0,1-1,-1-1,1 0,0 0,0-1,1-1,-13-8,-187-186,197 186,0 0,1-1,1-1,1 0,0-1,-12-26,20 37,1 0,-1 0,1-1,1 1,-1-1,1 0,1 1,-1-1,1 0,1 0,-1 1,1-1,1 0,-1 1,1-1,1 1,-1 0,1-1,1 1,3-7,3-1,-2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0:23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1,'11'0,"2"-1,1 1,-1 0,0 1,1 1,-1 0,0 0,0 1,-1 1,22 9,316 179,-322-176,-2 1,44 37,-1-1,153 128,-173-137,-6-9,1-1,50 28,-78-50,0 0,-1 0,15 17,13 11,20 16,-34-29,38 27,-33-27,-2 1,50 56,-54-54,1-1,1-1,35 25,-11-11,-2 2,56 61,-25-23,-51-52,211 184,-130-127,-89-68,0 1,40 44,18 16,151 131,-153-152,-63-48,-1 0,0 1,0 1,-1 1,-1 0,0 0,14 22,67 97,46 74,-119-174,1 0,2-2,1-1,43 39,-31-32,57 72,20 54,94 121,-199-269,0-1,-1 2,-1-1,0 1,-1 1,7 25,-5-17,0-1,14 25,-6-14,20 56,9 19,18 28,-37-75,3-2,38 59,66 112,-22-40,-30-55,-53-74,-24-49,1 1,0-1,2-1,13 22,-6-13,-1 1,-1 0,-1 1,15 42,-13-30,23 42,-28-59,0 1,-2 0,-1 0,8 38,-10-36,1 0,2 0,16 39,-23-61,0 1,0-1,0 1,1-1,-1 1,0 0,0-1,1 1,-1-1,0 1,1-1,-1 1,0-1,1 0,-1 1,1-1,-1 1,1-1,-1 0,1 1,-1-1,1 0,-1 0,1 1,-1-1,1 0,0 0,-1 0,1 0,-1 0,1 0,0 0,0 0,11-17,2-35,-14 49,2-8,7-29,-3-1,3-73,-5 70,1 0,3 1,1-1,3 1,17-45,-25 77,-42 75,27-40,1 1,1 0,1 0,2 1,0 0,2 0,-2 52,6-64,0-6,1 0,-2 1,1-1,-1 0,0 0,-5 16,5-21,-1-1,1 1,-1-1,0 1,1-1,-1 0,-1 0,1 1,0-1,0-1,-1 1,1 0,-1-1,1 1,-1-1,0 0,0 0,1 0,-1 0,0 0,0-1,0 1,-5-1,-30 4,-1-2,-42-4,49 0,0 1,0 2,0 1,-34 7,-55 26,72-20,-64 12,111-26,0-1,0 1,0-1,0 0,0 0,0 0,0 0,0 0,0 0,0-1,0 1,0-1,0 1,1-1,-4-1,5 2,-1-1,1 1,-1-1,1 0,-1 1,1-1,0 0,-1 1,1-1,0 0,0 1,-1-1,1 0,0 1,0-1,0 0,0 0,0 1,0-1,0 0,0 0,0 1,0-1,0 0,1 1,-1-2,3-4,0 0,0 1,0-1,0 1,1 0,0 0,6-6,65-64,3 4,90-63,-158 125,0 0,-1 0,14-17,25-25,137-78,-84 62,-91 60,0 0,0 1,0 0,1 1,-1 0,1 0,18-4,-28 9,-1 0,1-1,-1 1,1 0,-1 0,1 0,-1 0,1 0,-1 1,1-1,-1 0,1 0,-1 0,1 0,-1 0,1 1,-1-1,1 0,-1 0,1 1,-1-1,0 0,1 1,-1-1,0 1,1-1,-1 0,0 1,1-1,-1 1,0-1,0 1,0-1,1 1,-1-1,0 1,0-1,0 1,0-1,0 1,0-1,0 1,0-1,0 1,0-1,0 1,0-1,0 1,-1-1,1 1,0-1,0 0,-1 1,-13 33,10-25,-20 81,14-49,6-23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0:27.7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78 131,'0'75,"3"-1,23 139,-10-103,-13-75,2 0,13 47,-13-149,-6-54,-28-209,21 291,4 26,1 0,0 0,1 0,1 0,0-1,1 1,0-1,4-25,-2 37,-1 0,0 0,1 0,-1 0,1 0,0 0,0 0,0 1,-1-1,2 1,-1-1,0 1,0 0,0 0,1 0,-1 0,0 0,1 0,3 0,55-9,-45 8,53-5,0 4,126 9,-192-6,-1 0,1 0,0 0,0 1,0 0,0-1,0 1,-1 0,1 1,0-1,-1 0,1 1,-1-1,1 1,-1 0,0 0,0 0,3 3,-4-3,0-1,-1 1,1 0,-1 0,1 0,-1 0,0 0,1 0,-1 0,0 0,0 0,-1 0,1 0,0 0,-1 0,1 0,-1 0,0-1,1 1,-1 0,0 0,0 0,0-1,0 1,-1-1,1 1,-2 1,-21 24,0-2,-31 25,8-7,-9 7,-60 63,-46 52,155-159,-45 39,51-44,0 0,0 0,0 0,-1-1,1 1,0 0,0 0,-1-1,1 1,0 0,-1-1,1 0,-1 1,1-1,-1 0,1 1,-1-1,1 0,0 0,-1 0,1-1,-1 1,1 0,-1 0,1-1,-1 1,1-1,0 1,-1-1,1 0,0 0,0 1,-1-1,1 0,0 0,0 0,-1-2,-4-10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0:32.46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480 0,'-4'2,"1"-1,0 1,0 0,-1 0,1 0,0 0,1 0,-1 0,0 1,1 0,-1-1,1 1,0 0,-2 4,-11 10,-147 158,18-17,130-145,0-1,1 1,0 1,1 0,0 0,-9 17,18-27,1 0,0 0,1 0,-1 0,1 1,0-1,0 0,0 1,0-1,1 1,0-1,0 1,0-1,0 1,1-1,0 1,0-1,0 0,0 1,1-1,-1 0,1 0,0 0,1 0,4 6,0 2,2 0,-1-1,2 0,-1 0,2-1,-1-1,1 1,0-2,1 0,0 0,1-1,-1 0,1-1,18 5,-13-6,0-1,0 0,0-1,27 0,-35-4,-1 0,1 0,0-1,0-1,-1 1,1-1,-1-1,0 0,17-10,351-208,-354 208,65-35,-80 45,0 1,0-1,0 2,1-1,0 1,-1 0,1 1,14-1,-19 3,0 0,0 0,0 1,0-1,0 1,0 0,0 0,0 0,-1 1,1 0,-1-1,0 1,0 0,0 0,0 1,0-1,1 4,45 72,-39-60,-6-13,17 30,-2 0,27 72,-42-98,-1 0,0 1,-1-1,0 1,-1-1,0 1,-1-1,0 1,-1 0,0-1,0 1,-1-1,0 0,-1 1,-1-1,-6 15,-8 10,-2 0,-2-1,-1 0,-1-2,-2-1,-47 43,65-66,-1-1,0-1,0 1,-1-1,0-1,0 0,-11 4,19-8,0-1,0 1,0 0,0-1,0 0,0 1,-1-1,1 0,0 0,0 0,0 0,0-1,0 1,0-1,0 1,0-1,0 1,0-1,0 0,0 0,0 0,1 0,-1-1,0 1,1 0,-1-1,1 1,-1-1,1 1,0-1,-1 0,1 0,0 1,0-1,0 0,1 0,-1 0,0 0,1 0,-1 0,1 0,0 0,-1 0,1-3,0-7,0-1,0 1,2 0,-1 0,1 0,1 0,0 0,1 0,0 0,1 1,10-18,10-30,-16 31,1 0,1 2,2-1,1 1,1 1,0 1,2 0,34-36,-46 55,1-1,-1 0,0 0,0 0,0-1,-1 1,0-1,-1 0,1-1,-1 1,-1 0,1-1,-1 0,-1 1,1-9,0-6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21.9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0,'20'1,"1"1,-1 0,0 2,0 0,31 11,92 47,-85-36,-32-12,45 30,8 4,242 132,-291-160,-1 1,-1 2,33 33,68 63,-82-79,-1 2,40 50,-71-75,1 0,0-1,36 26,-35-27,-1 1,0 0,-1 1,19 28,-19-24,1-1,0-1,24 21,-6-7,38 44,-5-4,-29-30,-3 2,46 73,-45-49,-30-54,1 0,1-1,0 1,15 18,-9-15,-2 1,0 1,-1 0,-1 0,7 22,-11-24,1-1,1 0,1-1,0 0,1 0,0-1,1 0,21 21,-25-31,0 1,0 1,0-1,-1 1,0 0,-1 1,1 0,-2-1,1 1,-1 1,0-1,0 1,-1-1,-1 1,1 0,0 11,-3-18,1 0,-1 0,0 0,1 0,0 0,-1 0,1 0,0 0,0-1,0 1,0 0,2 2,3-7,-1-15,-5-9,-1-1,-1 1,-1 0,-2 0,0 1,-10-29,-2-12,-5 7,18 55,2-1,-1 1,1 0,-1-1,2 1,-1-1,0 0,1 1,0-1,1 0,-1 0,1 0,0 0,1 0,-1 0,1 1,0-1,1 0,3-10,25-64,-26 144,-5 32,4 1,5-1,29 144,-35-231,1 1,-1 0,0 1,0-1,-1 12,-1-21,0 0,0 0,0 1,0-1,0 0,0 0,0 0,0 1,0-1,-1 0,1 0,0 0,-1 0,1 0,-1 1,0-1,1 0,-1 0,0 0,1-1,-1 1,0 0,0 0,0 0,0-1,0 1,0 0,0-1,0 1,0-1,0 1,0-1,-1 1,1-1,0 0,0 0,0 1,0-1,-1 0,1 0,0 0,0-1,0 1,-3 0,-168-48,84 31,42 7,-1 1,-1 3,1 1,-1 3,-53 4,-222 46,324-53,11-7,15-11,24-14,-1-3,48-49,-59 52,73-74,-87 83,-6 7,0 2,1 0,30-21,18-10,58-36,-83 60,-27 17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26.2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252 207,'-1'16,"0"1,-9 30,-2 27,12-67,-2 36,4 54,-1-92,1-1,0 1,0-1,0 0,0 0,1 0,-1 0,1 0,0-1,1 1,-1-1,0 0,1 1,7 3,18 21,24 43,70 129,-24-37,-32-73,-44-60,0 0,26 49,-49-79,1 1,-1-1,1 1,-1 0,0-1,1 1,-1-1,0 1,0 0,1-1,-1 1,0 0,0 0,0-1,0 1,0 0,0-1,0 1,0 0,0 0,0-1,0 1,-1 0,1-1,0 1,0 0,-1-1,1 1,0 0,-1-1,1 1,-2 0,1 0,-1 0,1-1,-1 1,0-1,1 1,-1-1,0 0,1 0,-1 0,0 0,1 0,-1 0,-2-1,-51-13,31 0,0 0,1-2,0-1,1 0,1-2,-28-31,20 17,2 0,2-3,-33-58,-2-32,-67-203,70 170,26 86,20 51,1-1,1 0,1-1,1 1,-7-50,14 71,0 0,0-1,0 1,0 0,0 0,1 0,-1 0,1 0,-1 0,1 0,0 0,0 0,0 0,0 1,0-1,0 0,0 1,1-1,-1 0,0 1,1 0,0-1,-1 1,1 0,0 0,-1 0,1 0,0 0,0 0,0 0,0 1,0-1,0 1,0-1,0 1,0 0,0 0,0 0,1 0,-1 0,3 1,11 0,-1 1,0 1,0 0,18 7,18 6,0-3,2-1,-1-3,1-2,1-3,-1-2,57-5,-88 0,-1-2,39-12,-42 11,-1 1,1 0,0 1,34-2,-30 5,52 1,-72 0,1 1,-1-1,1 0,-1 1,0-1,1 1,-1 0,0 0,1 0,-1 0,0 0,0 0,0 1,0-1,0 1,0-1,0 1,0 0,-1 0,1 0,-1 0,1 0,0 3,-1-3,-1 0,1 1,-1-1,0 1,0-1,0 0,-1 1,1-1,-1 1,1-1,-1 0,0 0,1 1,-1-1,-2 2,-22 40,7-15,-53 166,11-24,37-113,12-29,-29 55,-22 28,30-62,18-26,-2 0,0-2,-1 0,-33 32,1-13,34-29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29.8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340 0,'-1'4,"1"0,-1 0,0 0,0 0,0 0,0 0,-1-1,1 1,-1 0,0-1,0 1,-1-1,-2 4,-45 43,3 0,36-36,0-1,0 0,-23 19,-6 6,31-27,1 1,1 0,0 1,0 0,1 0,1 0,0 1,1-1,-3 20,-6 15,4-22,4-12,0-1,1 1,1 0,0 0,1 0,-1 18,3-31,0 0,0 0,0-1,0 1,0 0,0 0,1 0,-1 0,0 0,1-1,-1 1,0 0,1 0,-1-1,1 1,-1 0,1 0,0-1,-1 1,1-1,0 1,-1 0,1-1,0 1,0-1,-1 0,1 1,1-1,1 1,-1-1,0 0,0 0,1 0,-1 0,0 0,0-1,1 1,-1-1,0 0,3-1,58-33,-55 30,16-13,-1 0,0-1,26-30,8-7,-10 13,3 1,103-66,-147 105,0-1,0 1,0 1,1-1,-1 1,1 0,-1 0,1 1,12-1,-16 2,-1 0,0 1,0-1,1 1,-1-1,0 1,0 0,1 0,-1 0,0 0,0 0,0 0,0 1,-1-1,1 1,0-1,0 1,-1 0,1-1,-1 1,0 0,1 0,-1 0,0 0,0 0,0 1,-1-1,1 0,0 0,0 5,10 55,-3 1,-2 1,-3-1,-7 73,2-26,3-103,-1-1,-1 1,1-1,-1 1,0-1,-4 12,5-17,0-1,-1 1,1 0,-1 0,1 0,-1-1,1 1,-1 0,0-1,1 1,-1-1,0 1,1 0,-1-1,0 0,0 1,0-1,1 1,-1-1,0 0,-1 1,0-1,-1 0,1 0,0-1,0 1,0-1,0 1,0-1,0 1,0-1,1 0,-1 0,0 0,-2-2,-22-12,0-1,2-1,0-2,1 0,-24-27,44 42,0 0,0-1,0 1,1-1,-1 1,1-1,0 0,1 0,-1 0,1 0,0 0,1 0,-1 0,1 0,0 0,0 0,0-1,1 1,0 0,0 0,0 0,2-5,5-9,0 0,2 1,0 0,17-22,16-30,-42 67,1 0,0-1,0 1,0 0,0 0,1 0,-1 0,1 1,-1-1,1 1,0-1,0 1,0 0,7-3,6-1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31.4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301 0,'-4'5,"1"0,0 1,0-1,0 1,1 0,-1-1,1 1,-1 9,-9 18,-12 19,2 2,2 0,-14 61,11 36,-4 14,-22 98,34-174,12-77,0 0,-1-1,-10 22,-7 22,17-35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33.8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1 251,'2'-16,"1"1,1-1,0 1,2 0,-1 0,13-22,-10 21,-4 5,1 1,1 0,-1 0,2 0,0 0,13-14,-18 22,0 0,1 0,-1 1,0-1,1 0,-1 1,1 0,0-1,-1 1,1 0,0 0,0 1,-1-1,1 0,0 1,0 0,0 0,0 0,0 0,0 0,0 1,-1-1,1 1,0-1,0 1,0 0,-1 0,1 1,-1-1,1 1,-1-1,3 3,-1-1,-1 0,0 0,0 0,0 0,-1 1,1-1,-1 1,0 0,0 0,0-1,0 2,-1-1,1 0,-1 0,0 0,-1 1,1-1,0 5,0 14,-1 0,-3 29,0-16,2 15,2-30,-1 0,0 0,-2-1,-1 1,0 0,-1-1,-2 0,0 0,-15 34,-90 150,106-196,0-1,1 1,0 1,1-1,0 0,0 1,1 0,-3 13,6-22,-1 1,1-1,-1 0,1 1,-1-1,1 0,-1 0,1 0,-1 1,1-1,-1 0,1 0,-1 0,1 0,-1 0,1 0,-1 0,1 0,-1 0,1 0,-1 0,1-1,-1 1,1 0,-1 0,1 0,-1-1,1 1,-1 0,1 0,-1-1,0 1,1-1,0 0,18-11,-2-4,-1 0,0-1,20-29,-27 32,0 2,1-1,0 2,1-1,0 1,1 1,0 0,1 1,0 0,20-10,21-1,89-20,-58 18,-79 21,-1-1,1 0,-1 0,1 0,-1 0,0-1,0 0,0 0,0-1,-1 1,1-1,-1 0,0 0,0 0,-1-1,1 1,-1-1,4-7,-2-4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39.97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1,'5'0,"0"1,0 0,-1 0,1 1,0-1,-1 1,1 0,-1 1,0-1,0 1,0-1,0 1,0 0,0 1,-1-1,1 1,-1-1,0 1,0 0,3 7,8 12,-1 0,14 40,-17-39,187 381,-173-363,-10-20,20 47,-24-47,1 0,26 38,6 11,172 424,-192-431,-3 1,-2 0,13 109,-6-53,-17-89,-1 0,-1 1,1 52,-9 35,3 105,-1-224,0 1,-1-1,1 0,1 1,-1-1,0 0,0 1,0-1,1 0,-1 1,0-1,1 0,0 0,-1 1,1-1,0 0,-1 0,1 0,0 0,0 0,0 0,1 1,-1-2,0 0,0 0,0-1,0 1,0-1,0 1,0-1,0 1,0-1,0 1,0-1,-1 0,1 1,0-1,0 0,-1 0,1 0,0 1,-1-1,1 0,0-1,34-69,-31 63,30-66,-6 17,-2-1,-3-1,25-105,-75 284,-9 172,20-83,16-206,0-1,-1 1,1 0,-1 0,1-1,-1 1,0 0,0-1,0 1,0-1,0 1,-4 3,5-5,-1 0,0-1,0 1,0-1,0 1,1-1,-1 1,0-1,0 1,0-1,0 0,0 0,0 1,0-1,0 0,0 0,0 0,0 0,0 0,0 0,0 0,0-1,-2 1,-5-4,0 0,1 0,-1-1,1 0,0 0,-10-9,-11-8,-7 1,-58-25,59 31,2-2,-49-31,61 34,-2 0,1 2,-2 1,-26-9,-1 12,44 8,0 0,0 0,0-1,0 0,0-1,0 1,-8-4,13 5,1-1,-1 1,0-1,1 1,-1-1,1 0,-1 1,0-1,1 0,0 1,-1-1,1 0,-1 0,1 1,0-1,-1 0,1 0,0 0,0 1,0-1,0 0,0 0,0 0,0 0,0 1,0-1,0 0,0 0,0 0,1 1,-1-1,0 0,0 0,1 0,-1 1,1-1,-1 0,1 1,-1-1,1 0,-1 1,1-1,0 1,-1-1,1 1,0-1,0 0,39-31,-37 29,30-18,0 1,1 2,44-18,116-33,-88 33,-66 22,1 2,76-14,-89 23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3.0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44.45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125 171,'0'54,"-9"73,6-109,0 1,-2-1,0 0,-1 0,-1 0,-1-1,-15 26,14-25,0 1,1 0,1 0,0 1,2 0,-6 34,12-67,-1 5,1 0,0 1,0-1,0 0,1 1,4-14,26-36,-24 44,-1 1,0-1,-1 0,0 0,-1 0,0-1,-1 0,-1 0,3-23,-5 14,-2 11,1 1,1 0,0 0,0-1,1 1,1 0,0 0,0 1,1-1,1 1,9-19,12-13,-3-2,28-70,-42 91,-3 25,-1 1,0 0,0 0,0 1,0 0,8 8,-7-7,88 60,-77-53,1 0,0-1,1-1,0-1,0-1,1 0,0-1,0-2,1 0,24 3,-41-8,0 1,0 0,0 0,0 0,0 0,0 0,-1 1,1 0,-1 0,1 0,-1 0,0 1,0-1,6 6,-8-6,0 0,-1-1,1 1,0 0,-1 0,1 0,-1 0,1 0,-1 0,0 0,0 0,0 0,0 0,0 0,-1 0,1 0,0 0,-1 0,0 0,1 0,-1 0,0-1,0 1,0 0,0 0,0-1,0 1,-1-1,1 1,-3 1,-20 21,-1-1,0-2,-2 0,-1-2,-40 21,-12 10,21-9,1 3,-58 58,109-96,-1 1,0-1,0-1,0 0,-1 0,0-1,-10 5,2-4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48.21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367 1,'-6'2,"1"0,0 0,0 0,0 1,1 0,-1 0,1 0,-1 1,1-1,0 1,-5 6,-8 6,-54 36,30-22,2 1,-50 50,88-81,0 1,1-1,-1 1,1-1,-1 1,1-1,-1 1,1-1,0 1,-1 0,1-1,0 1,-1-1,1 1,0 0,0-1,-1 1,1 0,0-1,0 1,0 0,0 0,0-1,0 1,0 0,0-1,0 1,1 0,-1 1,20 6,43-7,-53-2,224-21,-233 22,26-4,1 1,46 1,-69 2,0 0,0 0,0 1,0-1,0 1,0 0,0 1,0-1,0 1,-1 0,1 0,-1 0,1 1,-1 0,0 0,0 0,0 0,0 1,0-1,-1 1,0 0,4 5,-6-5,0 0,0 0,0 0,-1 0,0 0,1 0,-1 0,-1 0,1 0,0 0,-1 0,0 0,0 0,0 0,-1 0,1-1,-1 1,0 0,0-1,0 1,-1-1,-2 4,-9 11,-1 0,-27 24,35-35,-133 143,131-141,0-1,-1 0,0-1,0 1,0-2,-1 0,0 0,0-1,0 0,-1-1,-21 5,8-2,-1-2,1-1,-1-2,-40 0,63-2,0 1,1-2,-1 1,0 0,1 0,-1-1,1 1,-1-1,1 0,-1 0,1 0,-1 0,1 0,0-1,0 1,-4-4,5 4,0 0,1 0,-1-1,1 1,-1 0,1 0,-1-1,1 1,0 0,0 0,-1-1,1 1,0 0,0-1,1 1,-1 0,0-1,0 1,1 0,-1-1,0 1,1 0,0-2,3-3,-1 0,1-1,1 2,-1-1,1 0,0 1,0 0,1 0,-1 1,10-6,36-25,-32 22,1 0,0 1,36-16,-22 14,48-30,-57 30,1 0,0 1,44-14,-45 21,-3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49.7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314 1,'-2'6,"1"1,-2 0,1-1,-1 0,0 1,0-1,-8 10,2-2,-6 19,1 0,2 1,1 1,1 0,-4 37,-8 28,3-30,-44 186,-30 99,90-339,3-4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1:52.2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0 335,'2'-11,"0"0,1 0,0 0,1 0,0 1,1 0,0 0,12-17,3-11,-9 16,1 0,0 0,2 1,0 1,20-21,-29 37,0 0,1 0,-1 0,1 1,0 0,0 1,0-1,1 1,-1 0,0 1,1-1,-1 1,1 0,0 1,-1 0,1 0,-1 0,1 1,0 0,-1 0,1 1,-1 0,0 0,8 3,11 6,-1 0,1 1,-2 2,34 24,-53-34,1-1,-1 1,0 0,0 0,0 1,0-1,-1 1,0 0,0-1,0 2,-1-1,1 0,-1 0,0 1,-1-1,0 1,0 0,0-1,0 1,-1 0,0 0,0-1,0 1,-1 0,0-1,0 1,0 0,-3 6,-6 15,-1 0,-1 0,-2-2,-22 34,21-34,-119 199,93-175,34-42,1-1,0 1,1-1,0 2,0-1,0 1,-3 8,12-15,10-7,11-11,35-31,-39 29,0 2,2 1,0 0,34-16,-50 29,25-11,0-1,-1-1,-1-2,46-35,69-49,-31 21,-96 65,-1 0,24-31,-26 27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2:41.40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1 120,'0'0,"4"0,7 0,4 0,4 0,4 0,2 0,0 0,1 0,-4 5,-2 1,1-1,0 4,2 4,0 0,1-3,1-2,-5 2,0-2,0-2,1 4,2-2,-5 4,1-2,0 3,2 3,2-2,0-3,-4 3,1 1,0-2,-4 2,2-2,0 2,2 1,-4 4,7 1,-3 3,0-5,2 1,0 0,1-3,-3 0,-1-3,-4 1,1-4,-4 3,2-3,-3-7,-8-9,-7-7,-8-6,-1-4,-4-2,2-3,-1 1,-3-1,3 1,4-1,4 2,3-1,2 1,2 0,2 0,4 0,6 0,0 0,-1-1,3 1,-2 0,-3 0,-2 0,-3 10,-6 5,-1 11,-7 2,2 8,-5 0,2 3,2 4,-2 3,3 2,1 1,3 1,2 1,6-1,2 1,0 0,5-6,-1 0,3 0,-1 1,-2 1,-3 1,-2 2,-2-1,-6-4,-6-5,-5-5,-5-4,-9-3,-1 3,-1-2,1 1,-5-2,2-1,1 0,2-2,1 0,2 0,6 5,6 5,0 0,5 4,3 4,-3 2,-2 3,1 1,-4 1,3 0,3 1,-3 0,-2-1,1 1,3-11,3-10,7-5,3-9,1-6,5-5,0-3,4-2,-2-6,3 4,-2 1,-3 1,2 5,-2 1,-1-1,1 0,0-2,2-1,-1-1,4-1,2 0,-2 0,2-1,-2 1,-4 0,2 4,-3-4,-2 0,3 4,3 0,-1 0,3 4,2 0,3 3,7-1,-3-1,6-8,-1-2,6-2,-6-1,-1 1,-7 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2:45.66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2150.1853"/>
      <inkml:brushProperty name="anchorY" value="-1150.67749"/>
      <inkml:brushProperty name="scaleFactor" value="0.5"/>
    </inkml:brush>
  </inkml:definitions>
  <inkml:trace contextRef="#ctx0" brushRef="#br0">0 218,'0'0,"0"4,0 7,0 4,0 5,0 3,0 1,5 2,0 5,0 0,5 0,-2 0,4 2,-1 0,-3 3,3 4,-1-1,-3-3,-2-3,4-7,-3-3,0-12,-2-10,-6-10,-2-13,0-5,-5-8,-5-6,2 0,-4-2,3 2,2 5,4 2,2 4,3 3,1 1,1 1,1 0,-1 1,1 0,5 4,4 5,6 6,3 3,4 4,2 1,0 2,-4-5,0-1,-5-4,0 0,-3-3,1-5,2 3,-3-3,3 4,-3-3,2 4,2 2,2 4,2-3,3 2,0 2,-4-4,0 1,6 1,0-2,2 0,0 2,-6 7,-10 2,-7 7,-9 4,-2 6,-7-2,1 2,-3-4,2 1,-3 2,-1 2,-3 7,-2 2,-1-5,3 5,0-5,5-1,4-1,-1 1,-3-5,3 1,-2 0,-3 2,2 1,-1-4,-3 1,-1 0,2 2,-5 2,3 0,-1 2,5-1,-1-4,-1 1,3-1,-1 1,3 1,-2-3,3 0,3 0,-2 2,3-3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2:51.54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434.4856"/>
      <inkml:brushProperty name="anchorY" value="-3022.67725"/>
      <inkml:brushProperty name="scaleFactor" value="0.5"/>
    </inkml:brush>
  </inkml:definitions>
  <inkml:trace contextRef="#ctx0" brushRef="#br0">1 0,'0'0,"4"0,7 0,5 5,8 5,4 6,7 3,0 4,-1 2,-1 0,-3-4,-2 0,-1-5,-7 1,-5 0,0-3,-5 2,2-3,-2 1,3-2,-3 2,3 2,3 3,-2 2,2 2,2 2,-3 0,2 1,-3-1,1-4,-3 4,2-4,-2 0,1-5,-1 1,-4 1,3 1,-2-7,-2-10,3-4,-2-7,-1-6,-2-4,-2-4,-2-2,0 0,-1-2,5 1,-1 0,1 0,4 0,-1 1,4 5,-1 0,-3 0,-2-1,-2 9,-1 9,-7 4,-1 9,-6 0,1 4,-3-1,1 3,2 1,-2 4,3 1,1 2,3 0,2 2,1-1,2 1,0-1,-5 1,1-1,-6-5,-4-10,-4-5,-4-10,-6-2,-3 0,6-5,-5 2,1 1,0 3,1 2,6-4,1 2,0-4,0 1,4 6,4 8,0 1,2 7,9-2,7-6,3-8,5-7,-1-7,4 1,-3-3,2 3,-2-1,1 4,3-2,-3-2,2 2,-3-1,2 3,-3-1,3 2,1-2,3-3,2 3,-3-2,1 3,1 3,-4-2,2 3,-4-3,-4 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2:54.56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5324.38379"/>
      <inkml:brushProperty name="anchorY" value="-4536.39404"/>
      <inkml:brushProperty name="scaleFactor" value="0.5"/>
    </inkml:brush>
  </inkml:definitions>
  <inkml:trace contextRef="#ctx0" brushRef="#br0">0 28,'0'0,"0"4,0 7,0 4,0 5,0 3,0 1,0 2,0 0,0 0,0 0,0 0,0-10,0-11,0-10,5-10,0-5,0-4,-1-2,-1-1,-1-1,-1 1,0 1,4 5,5 5,0 2,4 3,4 3,2 4,8 1,1 2,1 2,0-1,-1 1,-2 4,-5 6,-11-1,-11 5,-10 2,-2 4,-1 1,-2-3,3 1,-3-4,-2 0,3 2,-2-4,2 2,-1-3,-2 2,-2-3,2-3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2:59.03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6697.64795"/>
      <inkml:brushProperty name="anchorY" value="-6048.95166"/>
      <inkml:brushProperty name="scaleFactor" value="0.5"/>
    </inkml:brush>
  </inkml:definitions>
  <inkml:trace contextRef="#ctx0" brushRef="#br0">1 1,'0'0,"4"0,7 0,-1 5,5 0,-3 5,3 5,-2 3,2-1,-4 6,4-3,1 2,-2 0,3 0,1 2,-3 0,2-4,-4 0,-2 0,-5 1,-2 6,3-3,-1 0,-1 0,3 0,5-5,-1-10,-2-9,2-5,-2-7,-2-5,-3-4,4 2,-2 0,-2-2,0-1,2 4,0-1,4 4,-7 10,-1 8,-7 8,-2 7,-5 0,1 2,0 1,-1-4,-4 2,-3-5,-3-3,-2-4,-1-3,-1-2,-1-2,0-1,0 6,1-1,4 6,1-1,0-1,4-8,9-1,4-6,9-2,6 1,6-3,4 1,3-3,1-2,0-4,1 2,-6-1,-5 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02.69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8204.88086"/>
      <inkml:brushProperty name="anchorY" value="-7642.61035"/>
      <inkml:brushProperty name="scaleFactor" value="0.5"/>
    </inkml:brush>
  </inkml:definitions>
  <inkml:trace contextRef="#ctx0" brushRef="#br0">181 106,'0'0,"0"4,0 7,0 4,0 5,0 2,0 3,0-9,0-11,0-14,5-9,5-7,0-3,5-1,-3 0,3 6,-3 1,3 5,2 6,2 4,3 3,1 3,2 1,-5 6,0 0,-4 5,0-1,2-1,1-3,-3 4,-8-3,-10-1,-3 4,-7-2,-4 4,-5 3,3 3,-2-1,4 1,0-4,-2 2,-2 7,-2 2,-1-4,4 2,-1-1,5 1,-1-5,4 1,-2-5,-2-3,-3-5,-2 3,3 3,-6-1,4 2,-2-1,1-2,3-9,5-7,4-7,4-6,3-3,1-3,1-2,6 6,0-1,0 1,4-1,-1 0,3-2,4 5,-2 0,2 4,3 4,1 4,-2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4.5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95,'1'15,"1"1,0-1,1 0,1-1,0 1,1 0,0-1,2 0,11 21,-11-24,0 0,0 0,1 0,1-1,0 0,0-1,0 0,2 0,-1-1,1-1,16 10,-25-16,0 0,-1 0,1 0,0 0,1 0,-1 0,0-1,0 1,0-1,0 0,0 1,1-1,-1 0,0 0,0 0,0-1,1 1,-1 0,0-1,0 0,0 1,0-1,0 0,0 0,0 0,0 0,0 0,0-1,2-2,-2 1,0 1,-1-1,0-1,1 1,-1 0,0 0,0 0,-1-1,1 1,-1 0,0-1,0 1,0 0,0-1,0 1,-1 0,1-1,-1 1,-1-4,-2-11,-1 0,-1 0,0 0,-1 1,-1 0,-1 0,0 1,-1 0,-1 1,0 0,-25-25,25 31,-25-25,35 33,-1 0,1 0,0 0,0 0,0 0,1-1,-1 1,0 0,0 0,1-1,-1 1,0-1,1 1,0 0,-1-1,1 1,0-1,0 1,-1-1,1 1,1-1,-1 1,0-4,1 4,1 0,-1 1,0-1,0 0,1 0,-1 1,0-1,1 0,-1 1,1-1,-1 1,0 0,1 0,-1-1,1 1,-1 0,1 0,-1 0,1 0,-1 1,1-1,-1 0,1 1,-1-1,3 2,40 14,77 41,214 138,-318-183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08.09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6905.82715"/>
      <inkml:brushProperty name="anchorY" value="-6421.10059"/>
      <inkml:brushProperty name="scaleFactor" value="0.5"/>
    </inkml:brush>
  </inkml:definitions>
  <inkml:trace contextRef="#ctx0" brushRef="#br0">152 1,'0'0,"4"0,2 5,4 5,0 5,-2 5,-2 2,-2 3,-1 1,-2 0,4 0,0 0,5 0,-1-1,-1 1,3-1,-2 0,-2 0,3-5,-1 0,-2 0,3 1,-2 1,-1 2,3-5,-2 0,-1 1,-2 1,3 1,-1 2,4 0,-1 1,-2 0,-3 1,-1-1,-2 0,4-5,0 0,-2 0,0 1,-1 2,-2 0,0 1,4-4,1 0,-1 0,-1 1,-1 1,4-3,-1-10,4-5,0-9,-2-6,3-2,-2-4,-2-2,-2-3,4 4,-2-2,-1 0,-2-1,-1-2,3 4,0 0,-1-1,-1-1,-1-1,3-1,0-2,0 0,-2 0,-1 0,-2-1,0 1,-1 0,0-1,0 1,-5 5,-5 10,-1 10,-3 5,1 7,3 5,3 4,-3-3,3 2,-5 1,3 1,1 1,2 2,3-1,-4-4,1 0,1 1,1 0,1 1,2 1,-5-4,-5-4,-4-5,1-10,-4-2,-1-2,-2-1,-2 1,-1-4,-1 1,-5-4,-1 1,-5 2,1-3,2 2,1 1,8-2,1-3,2 1,10 2,9 2,10-1,8 1,5 1,3 3,-2-4,-1 1,1-3,1 0,-5-3,1 2,0 2,-3-2,1 2,1 1,2 3,1 2,3 1,0 2,-4-5,-5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11.21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8412.39355"/>
      <inkml:brushProperty name="anchorY" value="-8257.43262"/>
      <inkml:brushProperty name="scaleFactor" value="0.5"/>
    </inkml:brush>
  </inkml:definitions>
  <inkml:trace contextRef="#ctx0" brushRef="#br0">78 29,'0'0,"0"4,0 7,0 4,0 5,-5 3,-1 1,-4 2,-4 0,0 0,3 0,2-10,4-11,2-10,6-4,2-6,1-4,-1-3,3-2,0-1,-1-1,2 5,0 0,3 5,-2 0,4 4,2 3,3 4,3 1,1 3,2 1,0 0,6 1,0 0,0-1,-2 1,-5 4,-12 0,-11 5,-10 5,-8-2,-1 3,-2-2,3 1,-1-2,-1 2,-1-4,-2-2,-2 2,0-2,4 3,0 3,0-2,3-2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16.73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9706.07129"/>
      <inkml:brushProperty name="anchorY" value="-9714.84668"/>
      <inkml:brushProperty name="scaleFactor" value="0.5"/>
    </inkml:brush>
  </inkml:definitions>
  <inkml:trace contextRef="#ctx0" brushRef="#br0">2164 3059,'0'0,"-4"0,-12 0,-4 0,-5 0,-7 0,-6 0,0 0,-3 0,2 0,-3-5,-1-6,3-4,-7-4,-2-9,-1-2,-2-5,-5-11,1 1,-1-2,-3-7,1-1,1 0,-7-10,-5-8,-7-6,-4-11,0-6,-10-5,-4-7,1-1,3 6,4 11,20 13,8 15,17 14,10 12,6 12,9 15,6 13,0 11,3 12,3 4,2 8,1 5,-3 10,0 7,0 6,1 6,2 3,5 2,1-4,6-5,-1-11,4 1,-1-8,2-7,-2-6,3-11,-3-2,-3-3,2 0,-2-9,-2-10,-2-8,-2-9,-2-4,0-4,-6-2,-1-1,-4 0,0 0,-3 6,1 0,-3 1,3-2,3 0,-2-1,1-1,3 0,-2-1,1-1,-4 1,2 0,2-1,2 1,-3 0,2-5,-4-6,1 1,3 0,1 3,-3 7,2 2,1 1,2 1,1-1,1-1,2-6,0 0,0-1,0 0,0 2,1-4,-1 0,0 2,0 0,0-3,0 1,0-5,0 3,0 0,0-2,0-3,5-4,0-2,5-8,5-2,8-11,-1 1,6-4,2 2,-1 4,0-1,0 8,-7 8,-6 3,-6 6,-4 5,-3 3,-3 4,-6 6,0 12,-11 10,-3 5,-5 7,-1 4,-6 4,0-2,0-4,6 1,2-4,7 1,5-7,10-8,9-3,7-6,5-5,10-3,2-4,6-2,4-5,4-2,3-4,-3 6,0-4,-4 7,-4 7,-9 1,-4 6,-8 9,-5 9,-4 8,-5 11,-1 4,-2 8,0 0,0 9,0 3,0 8,1 7,-1 5,1-2,0-1,0-5,0-8,0-8,0-7,1-6,-1-4,0-2,0-11,-5-16,-6-10,-4-13,-9-6,-4-7,-7 0,0-3,1-3,-9-3,8 4,-4 4,4 4,7-1,8 3,3 6,5 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19.8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6385.44092"/>
      <inkml:brushProperty name="anchorY" value="-5719.38965"/>
      <inkml:brushProperty name="scaleFactor" value="0.5"/>
    </inkml:brush>
  </inkml:definitions>
  <inkml:trace contextRef="#ctx0" brushRef="#br0">656 21,'0'0,"0"-4,0-7,0 6,-5 5,-6 8,1 7,1 4,-9 4,3 3,-9 5,-1 5,-7 1,-6 4,0 2,-3-1,2 0,3-2,3 0,-2-2,7-4,-3-2,7-4,-5-1,2 4,4-1,1-5,6-2,4 0,5-1,-2-4,2 0,2 1,2 2,1 0,1 3,5-5,6-10,6-9,4-9,3-8,2-5,15-3,7-7,10 0,7 0,11-4,-1 2,7 1,-5-3,-5 2,9 1,-5 3,0 2,0 6,-5 1,-6 1,1-1,1 5,2-2,-3 5,-8 3,-8 3,-9 4,-12 6,-9 7,-9 6,-6 4,-3 3,-7-3,-1 1,0 0,-4 1,1 2,-3-1,2 2,2 0,-2 0,2 0,-8 6,-4 4,-2 1,-3 3,0-1,-6-2,6-4,-5-2,1-3,0-1,1-5,2 3,1-4,0 0,6 1,0-4,0 0,-1-3,4 1,0-4,-2-2,3-8,4-8,-1-1,3-11,3-4,2-4,2 0,2-1,1 1,5-5,6 0,0-4,-2-4,4 2,-3 1,-1 4,1 7,4 3,4 7,-3 0,2 4,2 4,2-2,2 2,1 2,0 2,-4-3,1 0,-1 1,-4-3,2 1,0 2,-3-4,1 1,2 2,2-3,2 2,1 1,-3 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20.81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8429.45215"/>
      <inkml:brushProperty name="anchorY" value="-7471.36084"/>
      <inkml:brushProperty name="scaleFactor" value="0.5"/>
    </inkml:brush>
  </inkml:definitions>
  <inkml:trace contextRef="#ctx0" brushRef="#br0">52 1,'0'0,"0"4,-5 2,0 4,0 4,1 5,1 7,-4 13,1 7,0 9,1 3,3 6,0 4,1 3,1 3,0 1,0-4,0 0,0-5,1-4,-1 0,0-2,0 2,0-2,0 3,0-2,0 2,0-1,0-8,0-3,0-2,0-16,0-16,0-14,0-8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3:22.84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7109.07471"/>
      <inkml:brushProperty name="anchorY" value="-7795.28662"/>
      <inkml:brushProperty name="scaleFactor" value="0.5"/>
    </inkml:brush>
  </inkml:definitions>
  <inkml:trace contextRef="#ctx0" brushRef="#br0">0 0,'0'0,"0"4,0 7,0 5,0 3,0 9,0 7,0 1,0 0,0 7,0 3,0 4,0 1,0 0,0 6,0 0,0-1,0-1,5-1,0-6,6-2,-2-1,-1-4,-2-4,4-9,2-9,0-12,-3-12,-2-8,3-7,-2-4,3 3,-1-1,-2 0,3-1,2 0,0-2,2 6,-3-1,3 0,2 4,3 4,-3-1,1 3,1-7,7-3,7 1,-4-1,4 0,0-2,-2 3,-6 1,-2 3,-12 4,-5 0,-9-3,-3-4,-6-1,1-4,0-1,-1-1,1 0,3-1,3 11,1 9,3 11,0 9,1 6,5 4,1 2,5 7,-2 4,5 0,2 4,-1-2,2-3,-4-4,3-2,-4-3,3-5,-4-3,-2 1,-3 0,2 2,-1 1,4-4,-2 5,4 6,-2 1,3 6,2-6,-2-2,-2-2,-4-6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25.7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982 0,'-1'3,"1"-1,-1 1,1-1,-1 0,0 1,0-1,0 0,0 0,-1 1,1-1,0 0,-1 0,1-1,-1 1,-3 3,-33 25,31-25,-287 210,-255 177,528-380,16-10,0 0,1 1,-1 0,1-1,-1 1,1 1,0-1,0 1,0-1,-4 6,13-7,0-1,0 0,0 0,0 0,0 0,0-1,0 0,9-1,-14 1,1164 28,-726 9,-419-35,-1 1,0 1,0 0,-1 2,1 0,-1 1,-1 1,1 0,-1 1,-1 1,0 1,18 14,-24-16,0 1,0-1,-1 1,0 1,0 0,-1 0,-1 0,0 1,-1 0,0 0,0 0,-2 1,1-1,-2 1,1 0,-2 0,1 24,-3-2,-1 0,-10 50,8-68,-1 1,-1-1,0 0,-1-1,-1 1,-15 23,-3-3,-1-2,-2-1,-1-1,-1-1,-2-2,-1-2,-2-1,0-1,-2-2,-58 27,67-37,-1-1,-1-2,0 0,-1-3,0 0,0-2,-1-2,1-1,-1-1,0-2,0-1,1-1,-1-2,-57-15,83 16,0 0,0 0,0 0,0-1,1 0,-1-1,1 1,0-1,1 0,-1-1,1 0,0 1,0-1,1-1,0 1,0-1,0 0,1 0,0 0,0 0,1 0,0-1,0 1,1-1,0 1,0-1,1 0,0 1,0-1,1 0,0 1,0-1,1 1,-1-1,2 1,-1-1,1 1,0 0,1 1,8-14,100-172,-46 74,-59 107,0 1,2 0,-1 0,1 1,1 0,-1 1,1 0,1 0,0 1,0 1,0 0,1 0,-1 1,2 1,-1 0,15-3,19-3,0 3,0 1,52 1,-89 5,1-1,-1 1,1 0,-1 0,0 1,12 3,-5 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27.37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0 528,'1'1,"-1"0,1 0,-1 0,1 0,-1 0,1 0,0 0,-1 0,1 0,0 0,0 0,0 0,0-1,0 1,0 0,0 0,0-1,0 1,0-1,0 1,0-1,0 0,0 1,1-1,-1 0,0 0,2 0,40 5,-39-5,91 4,-1-4,0-5,0-3,0-5,148-39,-160 33,0 3,111-6,-97 13,120-26,-213 34,9-1,-1-1,0 0,0-1,0 0,0 0,-1-1,13-8,-23 12,1 1,-1-1,0 1,0 0,0-1,0 1,1-1,-1 1,0-1,0 1,0-1,0 1,0-1,0 1,0 0,0-1,0 1,-1-1,1 1,0-1,0 1,0-1,0 1,-1 0,1-1,0 1,0-1,-1 1,1 0,0-1,-1 1,1 0,0-1,-1 1,1 0,0 0,-1-1,1 1,-1 0,1 0,0 0,-1 0,1 0,-1-1,-27-13,22 11,-232-140,212 125,1-1,1-1,-42-44,65 63,0 1,0-1,0 0,1 0,-1 0,0 0,0 0,1 0,-1-1,1 1,-1 0,1 0,-1 0,1-1,0 1,-1 0,1 0,0-1,0 1,0 0,0 0,0-1,0 1,1-2,0 2,0 0,0 0,0 0,0 1,0-1,0 0,0 1,0-1,0 0,1 1,-1-1,0 1,0 0,1 0,-1-1,0 1,1 0,-1 0,2 0,13 1,1 0,30 6,-34-5,362 51,-324-48,-37-5,0 1,0 1,0 0,19 6,-31-6,0-1,1 0,-1 1,0 0,0-1,0 1,0 0,-1 0,1 0,0 0,-1 0,1 1,-1-1,0 0,0 1,0-1,0 1,0-1,0 1,-1-1,1 1,-1 0,0-1,0 4,1 11,-1 1,-4 28,2-17,1 57,17 157,-9-163,-7-59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47.41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534 911,'0'-14,"0"0,-1 1,-1-1,0 1,-1-1,0 1,-6-16,7 25,1 1,-1 0,0-1,0 1,0 0,0 0,-1 0,1 1,-1-1,1 1,-1-1,0 1,0 0,0 0,-1 0,1 0,0 1,-1-1,1 1,-1 0,1 0,-1 0,1 0,-1 1,0 0,0-1,1 1,-1 1,0-1,1 0,-1 1,-4 1,0 0,0 1,1 0,-1 0,1 1,-1 0,1 0,0 1,1 0,-1 0,1 0,0 1,0 0,-7 11,-8 10,-31 56,48-76,-38 68,2 2,5 2,2 1,-29 115,59-186,-1 5,1 0,1 1,0-1,-1 24,3-35,0-1,0 1,0-1,1 1,-1-1,1 1,-1-1,1 0,0 1,0-1,0 0,0 0,0 0,1 0,-1 0,0 0,1 0,0 0,-1 0,1 0,0-1,0 1,0-1,0 0,0 1,0-1,1 0,-1 0,0 0,1-1,-1 1,0-1,1 1,2-1,12 2,0-1,-1 0,1-2,0 0,0-1,-1 0,29-9,-37 8,1 0,-1 0,-1-1,1 0,0-1,-1 0,0 0,0 0,-1-1,1 0,-1 0,0 0,-1-1,0 0,0 0,6-12,-10 17,172-385,-169 374,-2 6,0 0,1-1,-1 1,1 1,1-1,0 0,0 1,9-12,-13 18,1 0,0 0,0 0,-1 0,1 0,0 0,-1 0,1 0,0 1,-1-1,1 0,0 0,-1 1,1-1,0 0,-1 1,1-1,-1 0,1 1,-1-1,1 1,-1-1,1 1,-1-1,1 1,-1 0,0-1,1 2,18 24,-13-18,15 18,2-2,1 0,1-2,48 35,-22-24,95 46,-116-63,-23-11,-1-2,1 1,0-1,1 0,-1 0,12 2,-16-5,0 1,0-1,0-1,0 1,0 0,0-1,-1 1,1-1,0 0,0 0,0 0,-1-1,1 1,0 0,-1-1,1 0,-1 0,0 1,0-1,1-1,1-2,23-27,-1-1,-2-2,-1 0,-2-1,-2-1,21-55,64-244,-89 273,-3 0,7-108,-18 128,-1-1,-3 0,-1 1,-18-78,19 110,0 1,-1 0,0 1,-1-1,0 0,0 1,-8-9,13 17,-1 0,0-1,0 1,-1 0,1 0,0 0,0 0,0 0,-1 0,1 1,-1-1,1 0,0 1,-1-1,1 0,-1 1,1 0,-1-1,0 1,1 0,-3 0,2 1,0 0,0 0,0 0,0 0,0 0,0 1,1-1,-1 1,0-1,1 1,-1 0,1-1,-1 1,1 0,0 0,0 0,0 0,0 0,-1 4,-2 4,1 0,1 0,-1 0,2 0,-1 0,1 0,1 0,0 1,0-1,1 0,0 0,4 12,5 17,25 66,-28-85,51 128,144 261,-200-404,1-1,0 1,0 0,0-1,1 0,-1 0,1 0,0 0,0-1,0 1,1-1,-1 0,1 0,0-1,7 4,-8-6,0 1,0-1,0 1,-1-1,1-1,0 1,0 0,0-1,0 0,0 0,-1 0,1 0,0-1,-1 1,1-1,-1 0,0 0,1 0,-1 0,0-1,0 0,2-2,3-4,0-1,-1 0,-1 0,0 0,0 0,-1-1,8-23,11-20,-4 17,1 1,-1-1,-2-1,-2-1,-1 0,-2-1,10-50,-16 52,5-35,-11 68,-1 0,0 0,0 0,0 0,0 0,-1 0,0 0,0 0,0 0,-4-7,5 12,0 1,0-1,0 0,0 1,0-1,0 0,0 1,0-1,0 1,0-1,-1 0,1 1,0-1,0 0,0 1,-1-1,1 0,0 0,0 1,-1-1,1 0,0 0,-1 1,1-1,0 0,-1 0,1 0,0 1,-1-1,1 0,0 0,-1 0,1 0,-1 0,1 0,0 0,-1 0,1 0,0 0,-1 0,1 0,-1 0,1 0,0 0,-1 0,1-1,0 1,-1 0,4 6,1 0,0-1,1 1,-1-1,1 0,0 0,0 0,0-1,10 6,60 33,-37-22,92 45,31 19,-141-72,1 1,-2 1,0 1,-1 0,22 26,-36-37,0 1,0 1,0-1,-1 1,0-1,0 1,-1 0,1 0,-2 0,1 0,-1 0,0 1,-1-1,1 0,-1 1,-1-1,1 0,-1 0,-1 1,1-1,-1 0,-1 0,-2 7,-3 3,1-1,-2 0,0 0,-1-1,-1 0,0 0,-1-1,-16 14,16-18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48.9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76 284,'-3'0,"0"1,0-1,1 1,-1 0,0 0,0 0,1 0,-1 0,0 1,1-1,0 1,-1 0,1 0,0 0,0 0,0 0,0 0,0 0,0 1,1-1,-1 1,1-1,0 1,-1-1,1 1,1 0,-1 0,-1 3,-2 12,0-1,2 0,-2 24,4-40,-2 43,3-1,1 1,3-1,1 1,18 64,3-20,59 133,-82-212,0-1,1 1,0-1,1 0,0 0,0 0,1-1,-1 0,11 8,-15-14,0 1,0-1,0 1,1-1,-1 0,0 0,1 0,-1 0,1 0,-1 0,0-1,1 1,0-1,-1 0,1 0,-1 0,1 0,-1 0,1 0,-1-1,1 1,-1-1,1 0,-1 0,1 0,-1 0,0 0,0 0,1-1,-1 1,0-1,0 1,0-1,-1 0,1 0,0 0,-1 0,1 0,1-3,18-31,-3 0,-1-1,-1-1,-2-1,11-53,12-64,28-291,-65 444,3-23,-1-1,-1 0,-5-48,3 68,0 1,-1 0,0-1,0 1,0 0,-1 0,1 0,-2 1,-4-9,5 11,1 1,-1-1,1 1,-1-1,0 1,1 0,-1 0,0 1,0-1,-1 1,1-1,0 1,-1 0,1 0,0 0,-1 1,1-1,-7 1,7 0,0 0,0 0,0 1,0-1,0 1,0 0,1-1,-1 1,0 1,0-1,1 0,-1 1,1-1,-1 1,1 0,-5 4,-29 42,32-42,0 1,-1 0,0-1,0 0,0 0,-1 0,-8 6,-25 13,-5 2,-68 54,90-61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5.9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0,'11'2,"0"1,-1 0,1 1,-1 0,0 0,0 1,0 1,-1-1,1 1,8 9,13 6,513 351,-407-255,-131-115,-11-15,-19-34,12 25,0-2,-31-69,41 86,-1 0,1 0,1 0,-1-1,1 1,0 0,1-1,0 1,0 0,1 0,1-9,-1 13,0 0,1-1,0 1,0 0,-1 1,2-1,-1 0,0 1,0-1,1 1,0-1,-1 1,1 0,0 0,0 1,0-1,0 0,0 1,1 0,-1 0,0 0,1 0,-1 0,0 1,6-1,14-1,-1 1,43 3,-34-1,30 1,90 13,-128-11,-1 1,0 0,0 2,0 1,-1 1,0 0,24 16,-41-23,0 1,-1-1,1 1,-1 0,0 0,1 0,-1 0,-1 0,1 1,0-1,-1 1,0 0,0-1,0 1,0 0,-1 0,1 1,0 4,-2-6,0 0,-1 0,1 0,-1 0,1 0,-1 1,0-1,0 0,0 0,-1-1,1 1,-1 0,1 0,-1-1,0 1,0-1,0 1,-1-1,1 0,0 0,-1 0,1 0,-1 0,-5 2,-28 15,-1-2,-1-1,-65 18,31-11,52-16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0.7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427 1,'-16'-1,"0"1,0 1,0 1,0 0,1 1,-1 0,1 1,-1 1,1 1,1 0,-1 1,1 0,0 1,1 1,0 0,0 1,1 0,0 1,1 1,0-1,1 2,-10 14,5-3,1 0,1 1,1 1,-16 47,24-61,1 1,0 0,1 0,0 0,1 0,1 1,0-1,1 0,0 0,1 0,0 0,7 19,-7-26,1 1,1-1,-1 0,1 0,0 0,1 0,-1-1,1 0,0 0,0 0,1-1,-1 1,1-1,0 0,0-1,1 0,-1 0,1 0,0-1,-1 1,1-2,13 3,13 0,1-1,-1-2,57-4,-25 0,-50 3,1-2,-1 1,0-2,0 0,24-8,-13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1.9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358 20,'0'-1,"-1"0,1 0,0 0,-1 0,1 0,-1 0,1 0,-1 0,0 0,1 0,-1 1,0-1,0 0,1 0,-1 1,0-1,0 0,0 1,0-1,0 1,0-1,0 1,0 0,0-1,0 1,0 0,0 0,0-1,0 1,-1 0,1 0,0 0,0 0,-2 1,-38 4,16 5,0 1,0 1,1 2,1 0,0 2,1 0,-31 30,46-39,0 0,1 1,0-1,0 1,0 0,1 1,0-1,-5 15,9-19,-1-1,1 1,0 0,0 0,1 0,-1 0,1-1,0 1,0 0,0 0,0 0,1 0,0 0,0 0,0-1,0 1,0 0,1-1,-1 1,1-1,0 1,0-1,1 0,3 4,-3-4,0 0,0-1,1 1,-1-1,1 0,0 0,0-1,0 1,0-1,0 0,0 0,0 0,0 0,0-1,0 1,1-1,-1 0,7-1,9-2,-1 0,32-10,-40 9,-6 3,-1-1,0 1,0-1,0 0,0 0,-1-1,1 1,0-1,-1 0,0 1,1-2,-1 1,4-6,25-51,-8 10,-23 49,0 0,0 0,0 0,0 0,0 0,0 0,0 0,1 0,-1 1,0-1,1 0,-1 1,0-1,1 1,-1-1,0 1,1 0,-1-1,1 1,-1 0,1 0,-1 0,1 0,-1 0,0 1,1-1,-1 0,1 1,-1-1,0 1,1-1,-1 1,0-1,1 1,-1 0,0 0,0 0,2 2,8 5,0 0,-1 1,11 13,-12-13,195 172,-188-164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2.9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24 1,'-1'0,"0"0,0 1,0-1,0 0,0 1,1-1,-1 1,0-1,0 1,0 0,1-1,-1 1,0 0,1-1,-1 1,0 0,1 0,-1 0,1-1,0 1,-1 0,1 0,0 0,-1 0,1 0,0 0,0 0,0 1,-5 33,5-30,-1 28,1-1,2 0,1 0,2 0,1-1,1 1,2-1,17 39,0-9,3-1,3-1,41 56,-34-60,3-2,1-2,3-1,104 84,-125-113,-5-4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3.80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0,'0'15,"1"-1,0 0,1 0,1 0,0 0,1 0,0 0,10 18,-1-7,2 0,0-2,25 29,85 100,61 79,-172-213,78 96,-78-102,-1-4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4.9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227 378,'3'-4,"-1"-1,1 0,0 1,0 0,1-1,-1 1,1 0,0 1,8-7,5-4,41-35,-2-2,60-70,-112 117,-1-1,0 0,0 0,0 0,0 0,-1 0,1-1,2-10,-5 15,0-1,0 1,0 0,0-1,0 1,0 0,0-1,0 1,0-1,-1 1,1 0,-1-1,1 1,-1 0,1 0,-1-1,0 1,1 0,-1 0,0 0,0 0,0 0,0 0,0 0,0 0,0 0,0 0,0 1,-1-1,1 0,0 1,0-1,-1 1,1-1,0 1,-1 0,1 0,-1-1,1 1,0 0,-1 0,-2 1,-4-1,1 1,-1 0,0 0,0 1,1 0,-1 0,1 1,0 0,-1 0,1 1,1 0,-1 0,0 0,-5 6,-10 8,1 1,-31 35,33-27,1 0,1 1,1 1,2 1,-11 31,-7 13,-65 149,83-186,2 0,2 1,1 0,-4 47,13-82,-1-1,1 1,0 0,0 0,0-1,1 1,-1 0,0 0,1 0,0-1,0 1,0-1,0 1,0 0,0-1,1 0,-1 1,1-1,0 0,3 4,-2-4,0 0,1 0,-1 0,0-1,1 1,-1-1,1 0,-1 0,1-1,0 1,-1-1,1 1,7-1,6-2,0 0,0-1,0-1,0-1,25-10,48-19,228-102,-99 6,-161 92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56.3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274 548,'-12'0,"-1"1,1 0,-1 0,1 1,-1 0,1 2,0-1,0 1,1 1,-1 0,1 1,0 0,0 0,1 1,0 1,0 0,1 0,0 1,0 0,1 1,0-1,0 2,-7 13,13-18,0 0,0 0,1 1,-1-1,1 0,1 1,-1-1,1 0,0 1,1-1,0 1,0-1,0 0,0 0,1 0,0 0,1 0,-1 0,1 0,0 0,1-1,6 10,-7-11,1 1,-1-1,1 0,0 0,0 0,0-1,1 1,-1-1,1 0,0 0,0-1,0 1,0-1,0 0,0-1,1 1,-1-1,1 0,-1 0,1-1,-1 1,1-1,-1 0,1-1,-1 0,8-1,-9 0,-1 0,1 0,-1 0,1-1,-1 1,0-1,0 0,0 0,0 0,0 0,-1-1,1 1,-1-1,0 1,0-1,0 0,1-5,23-77,-22 71,5-27,-2 0,3-78,-12-89,-1 88,4 82,-2-41,1 74,-1 0,0 0,0 0,0 0,-1 0,0 1,0-1,-1 0,1 1,-5-6,7 10,-1 0,1 0,-1 0,0 0,0-1,1 1,-1 1,0-1,0 0,0 0,0 0,0 0,-1 1,1-1,0 0,0 1,0-1,0 1,-1 0,1-1,0 1,-1 0,1 0,-2-1,2 2,0-1,0 1,0 0,0-1,0 1,0 0,0 0,0 0,0 0,0 0,0 0,0 0,1 0,-1 0,0 0,1 0,-1 0,1 0,-1 2,-1 3,0 0,0-1,1 1,0 0,0 0,1 0,0 0,0 0,1 10,5 6,2 0,0-1,1 0,17 27,56 77,-60-92,171 229,-172-236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36.3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610 1045,'1'0,"-1"0,0 0,1-1,-1 1,0 0,0 0,1-1,-1 1,0 0,0-1,1 1,-1 0,0-1,0 1,0 0,0-1,0 1,0 0,1-1,-1 1,0 0,0-1,0 1,0-1,0 1,0 0,0-1,0 1,-1-1,1 1,0 0,0-1,0 1,0 0,0-1,-1 1,-14-8,-24 3,38 5,-13 1,0 0,0 0,1 2,-1 0,0 0,1 1,0 1,0 0,0 1,-13 8,-11 8,1 1,-33 28,42-29,2 0,1 2,1 1,0 1,2 0,-21 37,31-46,2 1,0 0,1 0,1 1,1 0,1 0,0 0,1 1,1-1,1 1,1 0,1 21,1-35,0-1,0 0,0 0,1 1,-1-1,1 0,0 0,1 0,-1-1,1 1,0-1,0 1,1-1,-1 0,1 0,0 0,0-1,0 1,0-1,1 0,-1 0,1-1,0 1,0-1,0 0,0 0,0-1,0 0,6 1,-7-1,1 0,-1-1,1 0,-1 0,1 0,-1-1,1 1,-1-1,0 0,1-1,-1 1,0-1,0 1,0-1,0 0,0-1,0 1,-1-1,1 0,-1 0,0 0,1 0,-1 0,-1-1,1 1,0-1,-1 0,0 0,0 0,0 0,0 0,-1 0,0 0,0-1,1-5,8-53,1-115,-9 115,3-163,-11 0,-10 1,-73-373,88 595,-1-10,-1 1,-1-1,-8-21,12 33,0 1,0 0,0 0,0-1,0 1,0 0,0 0,0-1,0 1,-1 0,1 0,0-1,0 1,0 0,0 0,0 0,0-1,-1 1,1 0,0 0,0 0,0 0,0-1,-1 1,1 0,0 0,0 0,0 0,-1 0,1 0,0 0,0 0,-1 0,1-1,0 1,0 0,-1 0,1 0,0 0,0 0,-1 0,1 1,0-1,0 0,-1 0,1 0,0 0,-5 15,3 22,7-7,2 0,1-1,18 44,-2-7,48 133,140 268,-207-457,5 13,2 1,1-1,1-1,1-1,1 0,21 22,-25-33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37.9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60 1556,'1'-5,"1"1,0-1,-1 0,2 0,-1 1,0-1,1 1,0 0,0 0,5-5,3-5,2-6,0 4,-1-2,-1 1,0-1,-1-1,-1 0,-1-1,-1 0,6-22,-13 40,1 0,-1 1,0-1,0 0,0 0,0 0,0 0,0 0,0 1,0-1,-1 0,1 0,-1 0,0 1,1-1,-1 0,0 1,0-1,0 1,0-1,0 1,0-1,-1 1,1-1,0 1,-1 0,1 0,-1 0,0 0,1 0,-1 0,1 0,-1 1,0-1,0 1,0-1,1 1,-1-1,0 1,0 0,0 0,0 0,0 0,-3 1,-3-1,1 1,-1 0,0 1,0 0,1 0,-1 1,1 0,-1 0,-9 6,11-4,0 1,0-1,1 1,-1 1,1-1,0 1,1 0,0 0,0 0,0 1,1-1,0 1,1 0,0 0,0 0,0 0,1 0,0 0,1 0,1 17,0-4,0-1,2 1,1-1,0 1,1-1,2 0,10 25,-6-26,-1-1,2-1,1 0,0 0,1-2,0 1,1-2,1 0,1-1,0 0,0-1,1-1,1-1,0-1,0 0,21 5,-35-12,0-1,0 1,0-2,0 1,-1 0,1-1,0 0,0 0,0 0,0-1,0 0,0 0,0 0,0 0,7-4,-5 2,0-1,0-1,-1 1,0-1,1 0,-2 0,1-1,-1 0,6-7,3-8,0-2,-1 0,-1 0,-2-1,9-27,-1-10,-2-1,-3 0,-2-1,-4-1,-2 0,-3 1,-3-1,-11-84,-5 31,-6 1,-4 1,-67-175,57 196,-51-93,85 181,0 1,0 0,-1 0,0 0,0 0,0 1,-7-6,10 9,1 1,-1-1,0 1,0-1,1 1,-1 0,0-1,0 1,0 0,1 0,-1-1,0 1,0 0,0 0,0 0,1 0,-1 0,0 0,0 0,0 0,0 1,1-1,-2 0,1 1,-1 0,1 0,0 1,0-1,0 0,0 0,0 1,0-1,0 0,1 1,-1-1,0 1,1-1,-1 1,1-1,0 1,-1 2,-2 12,1 0,1 0,1 1,0-1,1 0,0 0,1 1,8 26,49 130,-37-118,191 530,-196-539,2-1,2-1,2 0,1-2,3-1,1-1,55 60,-76-95,-1 0,1 0,0-1,0 0,1 0,-1 0,1-1,0-1,0 1,0-1,0 0,0-1,0 0,0 0,1-1,-1 0,0 0,9-2,6 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39.9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304 258,'0'-3,"0"-22,0 0,-1 0,-2 1,-1-1,-7-26,10 47,0 0,-1-1,1 1,-1 0,0 0,0 0,0 1,-1-1,1 0,-1 1,0-1,0 1,0 0,-1 0,1 0,-1 1,1-1,-1 1,0 0,0 0,0 0,0 0,0 1,-1 0,1 0,0 0,-1 0,1 0,-1 1,1 0,-1 0,1 0,0 1,-1 0,1-1,-6 3,4-2,0 1,0 0,0 1,0-1,0 1,0 0,0 1,1-1,0 1,0 0,0 0,0 1,-6 7,4-3,1 0,0 1,0 0,1 0,0 1,1 0,-4 12,1 6,1 0,2 0,0 1,2 0,2 32,1-47,0 1,1-1,1 0,1 0,0 0,0 0,1 0,1-1,1 0,0 0,1 0,0-1,1-1,1 1,0-1,0-1,1 0,0 0,1-1,1-1,-1 0,2-1,-1 0,1-1,0 0,0-1,19 5,-5-4,1-1,-1-1,1-2,0 0,0-2,1-2,40-5,-68 6,0 0,0 0,0 0,1 0,-1 0,0-1,0 1,0-1,0 0,0 1,0-1,0 0,0 0,0-1,0 1,0 0,0-1,-1 1,1-1,-1 1,1-1,-1 0,1 1,-1-1,0 0,0 0,0 0,0 0,0 0,-1 0,1-1,0 1,-1 0,0 0,0 0,1 0,-1-1,0 1,-1 0,1 0,0-1,-1 1,0-3,-2-5,-1 0,0 0,0 0,-1 0,0 1,-1 0,-10-13,16 21,-15-19,-1 1,-1 0,-34-29,42 40,0 1,1-1,1 0,-1-1,1 0,0 0,-7-15,11 19,1 0,-1 0,1-1,0 1,1-1,-1 1,1-1,0 1,1-1,-1 0,1 1,0-1,1 0,-1 0,1 1,2-8,-3 12,0 1,1-1,-1 1,1-1,-1 1,0-1,1 1,-1-1,1 1,-1-1,1 1,-1 0,1-1,-1 1,1 0,0-1,-1 1,1 0,-1 0,1 0,0-1,-1 1,1 0,0 0,-1 0,1 0,0 0,-1 0,1 0,-1 0,1 1,0-1,-1 0,1 0,0 0,-1 1,1-1,-1 0,1 1,-1-1,1 0,-1 1,1-1,-1 1,1 0,32 26,-26-21,355 326,-339-311,-7-4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41.0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1 235,'8'2,"-1"0,1 1,-1-1,1 2,-1-1,0 1,-1 0,1 0,-1 1,1 0,5 6,14 9,-7-8,-1 1,-1 1,0 0,0 1,-2 1,0 0,0 2,-2-1,12 21,-19-21,-13-21,-15-27,17 15,1-1,1 1,0 0,1-1,0-28,8-84,-6 125,1-11,1 0,0 0,1-1,0 2,2-1,0 0,0 1,1 0,12-19,-16 30,1 0,1 0,-1 1,0-1,1 1,-1-1,1 1,0 0,-1 1,1-1,0 1,0 0,0-1,1 2,-1-1,0 0,0 1,0 0,0 0,1 0,-1 1,0-1,0 1,0 0,0 0,7 3,8 2,0 2,-1 0,0 0,20 14,46 33,101 88,-170-130,0 1,-1 1,0 0,22 33,-24-27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49:56.8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0,'5'2,"-1"-1,1 0,-1 1,1 0,-1 0,8 5,3 1,72 34,-2 5,-2 3,-2 3,-2 4,86 82,-72-41,101 136,-180-217,36 39,-29-36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43.2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211 621,'1'-65,"-3"-71,2 134,0 0,0-1,0 1,-1 0,1-1,-1 1,1 0,-1-1,0 1,0 0,0 0,0 0,-1 0,1 0,0 0,-1 0,1 0,-1 1,0-1,0 1,0-1,1 1,-1 0,-1-1,1 1,0 0,0 0,0 0,0 1,-1-1,1 1,0-1,-1 1,1 0,0-1,-1 1,1 1,-1-1,1 0,0 0,-4 2,-3 0,1 0,0 0,0 1,0 0,0 1,0 0,1 0,0 0,0 1,-9 8,11-7,0 0,0 1,1 0,0 0,0 0,1 1,0-1,0 1,1 0,0 0,0 0,1 0,0 0,0 0,1 10,0-2,0 0,1-1,1 0,1 1,0-1,1 0,6 17,-3-15,1-1,0 0,1-1,17 22,-24-34,1 0,-1 0,1 0,-1 0,1 0,0-1,0 1,0-1,1 0,-1 1,1-2,-1 1,1 0,-1-1,1 1,0-1,0 0,0-1,0 1,0-1,-1 1,1-1,0 0,0 0,0-1,6-1,-7 1,0 0,0-1,-1 0,1 1,-1-1,1 0,-1 0,1-1,-1 1,0 0,0-1,0 1,-1-1,1 0,2-4,-4 4,1 1,0 0,0 0,1-1,-1 1,0 0,1 0,-1 0,1 0,0 1,0-1,0 0,0 1,0-1,0 1,0 0,0 0,0 0,1 0,-1 0,0 0,1 0,-1 1,0-1,1 1,-1 0,1 0,-1 0,1 0,3 0,3 2,1 0,0 1,-1 0,0 1,0 0,0 0,0 1,8 5,67 54,-66-49,131 111,-6 7,-5 7,214 283,-339-406,75 111,-77-111,-2 0,0 1,-1 0,-1 0,8 33,-14-47,-1 1,1-1,-1 1,0-1,0 1,-1-1,1 1,-1-1,0 1,0-1,-1 0,1 0,-1 1,0-1,0 0,0 0,-1-1,0 1,1 0,-1-1,0 0,-1 1,1-1,0-1,-1 1,0 0,-5 2,-11 6,-1 0,0-2,0 0,-26 6,23-8,13-3,-1-2,1 1,-1-2,1 1,-1-2,0 1,1-2,-1 1,0-2,1 1,-1-2,-16-5,-8-5,1-2,-51-29,24 11,-4 2,1-3,2-4,-110-84,164 114,1-1,0 1,0-1,0-1,1 1,1-2,-1 1,2 0,-1-1,2 0,-1 0,1-1,-3-17,5 12,0-1,2 1,0-1,0 1,2 0,0 0,1-1,10-28,118-296,-82 228,42-147,-43 38,-33 164,-4-1,-2 0,-3 0,-2-1,-3 0,-7-61,6 120,0 0,1 1,-1-1,-1 0,1 1,0-1,0 0,-1 1,1-1,-1 1,1-1,-1 0,0 1,1-1,-1 1,0 0,0-1,0 1,0 0,-1-1,1 1,0 0,0 0,-1 0,1 0,0 0,-1 0,-2 0,1 1,0 0,1 0,-1 0,0 1,1-1,-1 1,0 0,1 0,-1 0,1 0,-1 0,1 1,-1-1,1 1,-3 2,-4 3,1 0,0 0,0 1,0 1,1-1,1 1,0 0,-7 12,13-18,-1-1,1 1,0 0,0 0,0 0,0 0,0 0,1 0,-1-1,1 1,0 0,0 0,0-1,0 1,0 0,0-1,3 5,35 45,-28-38,254 352,-111-151,66 104,-179-258,-25-38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4:44.5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59 334,'1'-5,"1"0,0 0,0 0,1 0,-1 1,1-1,0 1,0 0,0 0,7-6,5-9,-10 11,11-15,-2-1,15-31,-26 49,0-1,-1 1,0-1,0 1,0-1,-1 0,0 1,0-1,-1 0,0 0,0 0,-1 0,0 1,-3-14,3 18,0 0,0 0,0-1,0 1,-1 0,1 0,-1 1,1-1,-1 0,0 1,0-1,1 0,-1 1,-1 0,1 0,0-1,0 1,0 1,0-1,-1 0,1 0,0 1,-1-1,1 1,-1 0,1 0,0 0,-1 0,1 0,-1 0,1 1,0-1,-1 1,1 0,-5 2,1-2,0 2,-1-1,1 1,0 0,0 0,1 1,-1 0,1 0,0 0,0 0,0 1,-4 5,5-3,0 0,0 1,1-1,0 1,0-1,1 1,0 0,0 0,1 0,0 0,0 0,1 0,0 0,1 1,0-1,0 0,2 8,0-6,0 0,0-1,1 1,0-1,1 0,0 0,0-1,1 1,0-1,0-1,1 1,0-1,11 9,-2-4,1-1,0-1,0-1,1 0,0-1,0-1,1 0,30 5,-8-5,1-3,-1-1,44-2,-33-2,-30 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00.78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1193 554,'-17'-2,"0"-1,0 0,1-1,-1-1,1 0,0-1,-28-16,-24-8,8 7,0 3,-1 3,-106-17,145 32,0 0,0 1,0 1,0 1,0 1,0 1,0 1,0 1,1 1,0 1,0 1,1 0,0 2,-24 15,21-10,1 2,1 1,0 1,2 0,0 1,1 2,1-1,1 2,1 0,-13 27,19-31,1 1,0 0,2 0,0 1,1 0,1 0,1 0,1 0,1 1,1-1,0 1,2-1,7 34,-8-47,2-1,-1 0,1 0,0 0,0 0,1-1,0 1,0-1,0 0,1 0,0-1,7 7,-2-4,0 0,0-1,1 0,-1-1,2 0,19 7,10-1,-1-2,2-1,56 4,-76-11,43 6,75-2,-118-6,-1-1,0-1,0-1,0-1,0-1,0 0,32-15,-25 5,-2-2,0-1,-1-1,-1-1,0-1,-2-1,36-46,-32 36,-2-3,-1 0,-2-1,-2 0,-1-2,22-67,-35 75,-1 1,-1-1,-2 0,-5-57,1 5,2 71,1-36,0 45,0 1,0 0,0 0,0 0,0-1,0 1,0 0,1 0,-1 0,0-1,1 1,-1 0,1 0,-1 0,1 0,-1 0,1 0,0 0,0 0,-1 0,1 0,0 0,0 0,0 1,0-1,2-1,0 4,0-1,0 1,0-1,0 1,0 0,-1 0,1 0,-1 1,1-1,-1 1,0-1,0 1,0 0,0 0,0 0,1 5,3 1,148 242,-103-160,4-3,4-2,76 86,-130-168,0 1,0 0,0-1,0 0,1-1,0 1,0-1,0 0,0 0,0-1,0 1,1-1,6 1,0-2,0 0,-1 0,1-1,0-1,23-4,-31 4,0-1,0 0,-1 0,1 0,-1 0,1-1,-1 0,0 0,0 0,0 0,0-1,-1 1,1-1,-1 0,0 0,0 0,-1-1,1 1,3-9,3-9,0-1,10-41,-16 53,8-40,-1-1,4-101,-14-108,-2 149,2 95,0-21,-7-46,6 74,0 1,-1 0,-1 0,1 0,-1 0,-1 1,0-1,0 1,0 0,-11-14,14 21,0 0,0-1,-1 1,1 0,0 0,-1 0,1 0,-1 0,0 0,1 0,-1 0,0 1,1-1,-1 1,0-1,0 1,1 0,-1 0,0 0,0 0,0 0,1 0,-1 0,0 0,0 1,1-1,-1 1,0-1,1 1,-1 0,0-1,1 1,-1 0,1 0,-1 0,1 1,0-1,-1 0,1 0,0 1,0-1,0 1,-2 2,-1 1,0 0,1 0,-1 1,1-1,0 1,1 0,-1 0,1 0,0 0,1 0,-2 9,3-10,1 0,0-1,-1 1,2 0,-1 0,0-1,1 1,0-1,0 1,1-1,-1 0,1 0,0 0,0 0,0 0,7 6,7 4,0 0,28 18,-20-16,445 277,29 20,-421-259,92 70,-165-120,1 0,-1 1,0 0,-1 0,1 1,-1-1,0 1,3 6,-6-10,0 0,-1-1,1 1,-1 0,1 0,-1 0,0 0,1 0,-1 0,0 0,0 0,-1 0,1 0,0 0,-1 0,1 0,-1 0,0 0,1 0,-1 0,0-1,0 1,0 0,0-1,-1 1,1 0,0-1,-1 0,1 1,-1-1,-1 2,-12 7,-1 0,0 0,0-1,-1-1,0-1,-19 6,15-7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01.6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1,'0'2,"1"1,0-1,0 1,0-1,0 0,0 0,1 0,-1 1,1-1,-1-1,1 1,0 0,0 0,2 2,4 4,132 156,-7 6,172 291,-292-439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02.7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77 486,'-2'-28,"-2"0,0 0,-2 0,-17-51,14 55,2 1,1-1,1-1,0 1,2-1,0-42,3 63,1 1,-1-1,1 1,0 0,0-1,0 1,0-1,1 1,-1 0,1 0,0 0,-1 0,2 0,-1 0,0 1,0-1,1 1,0-1,-1 1,1 0,0 0,0 0,0 0,0 1,1-1,-1 1,0 0,1 0,-1 0,6-1,9 0,1 0,0 1,0 1,30 4,-21-2,17 3,0 1,0 3,-1 1,-1 2,0 2,0 2,-2 2,46 26,-84-42,0-1,0 1,0 0,-1-1,1 1,-1 0,1 1,-1-1,0 0,0 1,0-1,0 1,0 0,-1-1,1 1,-1 0,1 0,-1 0,0 0,0 4,-1-3,0 0,0 0,-1 0,1-1,-1 1,0 0,0 0,-1-1,1 1,-1-1,1 1,-1-1,0 0,-4 5,-9 10,-2-1,1-1,-2-1,-29 21,32-25,0 0,-7 6,-42 25,55-37,0-1,0 0,-1-1,1 0,-1 0,0-1,1 0,-17 0,5-2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03.9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276 1,'-7'0,"-1"0,0 1,0 0,0 1,1 0,-1 0,1 0,0 1,-1 0,1 1,0-1,1 1,-7 5,3 0,0-1,1 1,1 0,-1 1,1 0,1 0,-9 16,1 5,1 1,1 1,2 0,-14 65,21-80,1 0,1 0,0 0,1 0,3 36,0-46,-1 0,1 0,1 0,-1 0,1 0,1 0,0-1,0 1,0-1,1 0,0-1,0 1,0-1,1 0,7 6,17 13,1-1,1-1,63 33,-83-50,0-1,0 1,1-2,-1 0,1 0,0-1,0-1,1 0,-1-1,0-1,1 1,-1-2,0 0,25-6,-32 5,-1-1,1 0,-1 0,0-1,0 1,0-1,0 0,0-1,-1 1,0-1,0 0,0 0,-1 0,0 0,0-1,0 1,0-1,-1 0,0 0,0 0,1-9,3-10,-2-1,0 0,-1-45,-3 48,-1 1,-1 0,0 0,-2 0,-11-35,11 46,0-1,-1 1,0 0,-1 0,-1 0,1 1,-2 0,1 1,-1-1,-1 1,-16-13,-102-95,112 105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18.1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1 225,'49'55,"66"93,18 21,-99-129,-21-23,1-1,29 27,-42-42,0-1,-1 1,1 0,0 0,0 0,0-1,-1 1,1 0,0-1,0 1,0-1,0 1,0-1,0 1,1-1,-1 0,0 1,0-1,0 0,0 0,0 0,0 0,1 0,-1 0,0 0,0-1,0 1,0 0,0 0,0-1,0 1,0-1,0 1,0-1,0 0,0 1,0-1,0 0,0 1,-1-1,1 0,0 0,0 0,-1 0,1 0,-1 0,1 0,-1 0,1 0,-1 0,1 0,-1 0,0 0,0 0,0 0,1-2,1-10,0-1,-1 1,0-23,-1 30,-15-230,2 77,13 158,-1-1,1 1,0 0,0-1,0 1,-1 0,2-1,-1 1,0-1,0 1,0 0,1-1,-1 1,0 0,1-1,-1 1,1 0,0 0,-1 0,1-1,0 1,0 0,0 0,0 0,0 0,0 0,0 0,0 1,0-1,0 0,2 0,0 1,0 0,0 0,0 0,0 0,0 1,0-1,-1 1,1 0,0 0,0 0,0 0,-1 0,1 1,3 2,57 37,85 73,-58-42,-79-65,1 0,0-1,0 0,0 0,0-2,1 1,0-2,20 4,27 8,-19 9,-37-21,0 0,0 0,1-1,-1 1,1-1,-1 0,1 0,0 0,-1-1,1 1,6 0,-10-2,1-1,-1 1,0 0,0-1,0 1,1-1,-1 1,0-1,0 1,0-1,0 0,0 0,0 1,0-1,0 0,0 0,-1 0,1 0,0 0,-1 0,1 0,0 0,-1 0,1-1,-1 1,0 0,1 0,-1 0,0-1,0 1,0 0,0 0,0-1,0 1,0-2,-6-50,5 47,-56-210,2 11,50 180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20.45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376 940,'11'-6,"0"-2,-1 1,0-2,-1 1,0-1,8-11,3-1,180-219,-140 161,-10 24,-39 45,0-1,-1 0,-1 0,0-1,0 0,-1 0,-1-1,7-15,-13 27,-1 0,1 0,-1-1,1 1,-1 0,0 0,1-1,-1 1,0 0,0-1,0 1,0 0,0 0,0-1,0 1,-1 0,1-1,0 1,-1 0,1 0,-1-1,1 1,-1 0,0-1,0 1,-1 0,1 1,0-1,-1 1,1-1,0 1,0 0,-1-1,1 1,-1 0,1 0,0 0,-1 0,1 0,0 0,-1 1,1-1,-2 1,-10 3,1 0,0 1,-17 9,28-13,-26 15,0 1,2 1,0 2,-34 34,-81 101,60-52,3 4,6 2,4 4,-61 143,121-240,-4 8,-14 46,24-65,-1 0,1 0,0 0,0 1,1-1,-1 0,1 0,1 1,-1-1,1 0,-1 0,1 0,1 1,-1-1,4 7,-3-9,1 0,-1 0,1-1,0 1,0 0,0-1,0 0,0 0,0 0,1 0,-1 0,1-1,-1 0,1 1,0-1,-1-1,1 1,0 0,4-1,12 2,0-2,28-2,-26 0,109-5,-1-5,151-36,-229 36,-1-2,0-3,-1-2,-1-2,0-2,-2-2,-1-2,49-39,-66 41,-2-1,0-2,-2-1,-1-1,-1 0,-2-2,-1-1,-1-1,24-63,-20 35,-3-1,-3-1,-3 0,11-124,-21 128,-5-73,-1 104,-1 0,-2-1,-1 1,-14-43,18 67,0 0,0 0,0 0,-1 1,1-1,-1 1,-1-1,1 1,0 0,-1 0,0 0,0 1,0-1,-6-3,7 6,1 0,-1 0,1 0,-1 1,0-1,1 1,-1-1,0 1,0 0,1 0,-1 0,0 0,0 1,1-1,-1 1,0-1,1 1,-1 0,0 0,1 0,-1 1,1-1,0 1,-1-1,1 1,0 0,0 0,-3 3,-12 12,1 2,1 0,1 0,0 2,2-1,0 2,2-1,0 2,1-1,1 1,2 1,0-1,1 1,-2 36,7-55,0 0,1 1,0-1,-1 0,2 0,-1 0,1 0,-1 0,1-1,1 1,-1 0,1-1,-1 0,1 1,1-1,-1 0,0-1,1 1,0 0,0-1,8 5,6 3,0-2,1-1,0 0,25 7,-9-4,115 36,67 25,-214-71,0 0,1 1,-1-1,0 1,0 0,0 0,0 0,-1 0,1 1,0-1,-1 1,0-1,1 1,-1 0,0 0,0 0,-1 0,1 0,-1 0,0 1,1-1,-1 0,-1 1,1-1,0 1,-1-1,0 1,0-1,0 1,0-1,-1 7,-4 7,0 1,-1-1,0 0,-2-1,-11 20,-11 27,25-48,-17 48,-16 71,34-116,1 0,0 0,2 1,0-1,1 1,0 0,2-1,7 35,-6-44,1 0,0 0,1 0,-1-1,2 0,-1 0,1 0,0-1,1 0,0 0,0 0,1-1,-1 0,1 0,0-1,1 0,-1-1,1 0,0 0,13 3,-2-1,1 0,1-1,-1-1,1-2,-1 0,1-1,0-1,23-3,-27-1,1-1,-1-1,0 0,0-2,-1 0,28-18,-16 10,-21 11,0 0,0-1,0 0,-1-1,13-13,-4 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22.38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688 31,'-1'-1,"1"0,0 0,0 0,-1 0,1 0,0 1,-1-1,1 0,-1 0,1 1,-1-1,1 0,-1 1,0-1,1 0,-1 1,0-1,1 1,-1-1,0 1,0-1,0 1,1 0,-1-1,0 1,0 0,0 0,0-1,0 1,0 0,-1 0,-32 1,11 3,-1 2,1 1,0 1,1 1,0 1,1 1,0 1,0 0,-24 21,0 4,1 2,-65 75,79-79,1 2,-36 60,55-81,1 1,1 1,0 0,2 0,0 0,1 1,0 0,-2 35,6-47,1-1,0 0,1 1,-1-1,1 0,1 0,-1 0,1 0,0 0,0 0,1 0,0 0,0-1,0 1,0-1,6 6,-3-5,1 0,-1 0,1-1,0 0,1 0,-1-1,1 0,0-1,0 1,13 3,12 0,0-1,0-2,1-1,61-3,87-4,-178 3,-1 0,1 1,-1-2,1 1,-1 0,1-1,-1 1,0-1,0 0,0 0,0 0,0-1,0 1,0-1,-1 0,1 1,-1-1,0 0,0 0,0-1,0 1,-1 0,1-1,1-5,4-11,-2-1,0 1,3-28,-1 2,23-67,-18 77,-2 0,-2-1,-1-1,2-68,-7 79,8-52,-6 62,-1-1,-1 1,-1-1,0 1,-1-1,-5-32,-2 34,1 26,0 27,7-23,1 0,0 0,1-1,0 1,2-1,-1 0,9 18,54 88,-39-73,-15-24,1 5,2-1,0-1,31 34,-42-53,1 0,1 0,-1 0,1-1,0 0,0-1,0 1,1-2,-1 1,1-1,0 0,0 0,1-1,-1 0,0-1,1 0,9 1,81-5,-77 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5T22:25:24.5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32,'0'0,"0"-1,0 1,1-1,-1 1,0 0,1-1,-1 1,0 0,1-1,-1 1,1 0,-1 0,0-1,1 1,-1 0,1 0,-1 0,1-1,-1 1,0 0,1 0,-1 0,1 0,-1 0,1 0,-1 0,1 0,-1 0,1 0,-1 0,1 0,-1 1,1-1,-1 0,0 0,1 0,-1 1,1-1,-1 0,0 0,1 1,-1-1,0 0,1 1,22 12,-14-7,0 1,-1 0,1 0,-2 1,1 0,-1 1,0-1,-1 1,0 1,0-1,-1 1,0 0,-1 0,0 1,-1-1,0 1,0-1,-1 1,-1 0,0 0,0 0,-2 16,-2-90,1 46,0 0,1 0,1 0,1 0,0 0,1 0,1 0,5-17,-6 31,0 0,-1 1,1-1,0 1,0-1,1 1,-1 0,0 0,1 0,-1 0,1 1,0-1,-1 0,1 1,0 0,0 0,0 0,0 0,0 0,0 1,0-1,4 1,11-2,0 2,31 2,-21 0,-5 0,1 1,-1 1,0 2,0 0,-1 1,0 1,0 1,-1 1,0 1,0 1,-1 1,-1 0,0 1,-1 2,-1 0,0 0,-2 2,28 37,-39-48,0-1,0 1,-1 0,0 0,0 0,0 0,1 11,0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ECE61-B5F4-465F-BDFE-C06182896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04A2EE-F515-410A-8020-479E7CCD3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B10F-DAEE-47AF-8496-78FCC350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CAD24-B309-483F-A705-66EF3329E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0F56-8423-4329-AF1A-E83A39B0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838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C2624-C769-46F3-919E-895BA379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E3EF5-665C-4113-87C6-16B947181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995BB-A7E4-4FBE-9BDA-C9488FC6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F86B5-E6C7-4B6B-B05C-2990471D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EB44D-D384-43A4-8D1A-76DA9D01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92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4DA1D-9AD1-49BF-8210-B387E61115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233F3-5AF8-4D5A-AEC0-C5204446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8153C-1642-4D6A-A60A-5EBB0E7B0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EADA9-BE75-43C4-B0E3-52D9F6290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6526E-4739-4D25-B158-A1372F4A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7227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91151-04CF-4F0D-BCEF-B95B0A4BB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63E91-EB2B-4AAE-8FAC-75AF6CF2D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06D6-FB95-4E9B-A965-EA3379FAE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01D10-9C4A-40B4-8DA0-34CE2368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718D5-4BFD-44E1-9E54-EE191C840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3343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36AD5-6039-45B3-A300-E3846956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8DE11-D9D3-43AD-977D-1C91A4DB13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21F1D-4A20-4533-8753-917DDFCCD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FB5E8-83F8-4851-81C6-F7A23A161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CE555-D026-428B-9100-FA7EC36F8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608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6DCE-82EE-41E3-BC29-92B29908B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9417-D048-48D9-90DD-6911C83D9A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9AFE7-0D09-4EDD-B7A7-001FF6F7A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EEE0A-B70C-4E1E-BFE3-98AC40EB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0488D4-DC87-4ABC-8221-4190D3784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A5223-4056-4794-B89F-D2DA804E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0174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F3AF-64CF-401B-8C38-6925FAB3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7BB4D-EB58-4056-AA67-917EEBF8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6139F-73F5-47B3-96C8-41A5DCA63B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627F35-B1BD-4BD0-A56E-27120456E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326CAE-6DA5-4382-9446-CF4A772E0C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1A588-63F2-4F71-966F-4971179B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FB35F-2D4B-40D4-8BDC-3D6605B8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E9FC39-9222-414A-B501-8AF81856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5941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9374-A68A-4ACD-BF9F-EAE8BFDB7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8A7C4E-A239-491C-9FCE-C3917DDB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8CE53-4996-4458-AF09-540F04B6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6D46E-F665-4A1D-A8DF-D5A71939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4684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E60F-3A58-4D3C-ADB9-80A5FAE2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5371FE-3A7D-48B4-B512-F303E54F2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E4B7B-39A8-48A7-8C70-BB343074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4941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395D-543A-4842-B28D-D52F42D94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FB9B9-8B76-406B-9D29-166BCC943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80FCC-5952-402C-B542-E78AE7872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64E6D-53F0-4C51-9C49-426A0F01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7C8676-6D53-4A14-95BE-3A6A7288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69969-72DF-43B4-8986-D47A33D9A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4405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5028A-1C61-4D71-B135-34021C69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649DDA-D9E3-4384-95E7-0648E4130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5EBB3-D14C-47D9-9F94-10FC8B3EE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CE821-4AA6-4EEE-A783-B117CB69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1EE64-71C0-483B-A479-F772D0732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E7023-CA3C-4C73-8AB5-F6C2E83CD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3462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28B8D0-23EB-4193-9475-5F3BB01E3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F8861-ACC6-4500-9C13-153B8E6B6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88123-EBAE-4EEC-811C-B0774EC25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D7ADD-160A-4FCA-B09E-F63A99494175}" type="datetimeFigureOut">
              <a:rPr lang="th-TH" smtClean="0"/>
              <a:t>06/12/63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547BE-6C43-45EE-82BB-A09019887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8304C-F1AA-4784-BCC6-6D161F0D64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8C5F6-2B85-4809-A808-6C78B15A7F2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519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47" Type="http://schemas.openxmlformats.org/officeDocument/2006/relationships/customXml" Target="../ink/ink23.xml"/><Relationship Id="rId50" Type="http://schemas.openxmlformats.org/officeDocument/2006/relationships/image" Target="../media/image25.png"/><Relationship Id="rId55" Type="http://schemas.openxmlformats.org/officeDocument/2006/relationships/customXml" Target="../ink/ink27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Relationship Id="rId46" Type="http://schemas.openxmlformats.org/officeDocument/2006/relationships/image" Target="../media/image23.png"/><Relationship Id="rId59" Type="http://schemas.openxmlformats.org/officeDocument/2006/relationships/customXml" Target="../ink/ink29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5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29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4" Type="http://schemas.openxmlformats.org/officeDocument/2006/relationships/image" Target="../media/image22.png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8" Type="http://schemas.openxmlformats.org/officeDocument/2006/relationships/image" Target="../media/image4.png"/><Relationship Id="rId51" Type="http://schemas.openxmlformats.org/officeDocument/2006/relationships/customXml" Target="../ink/ink25.xml"/><Relationship Id="rId3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.xml"/><Relationship Id="rId117" Type="http://schemas.openxmlformats.org/officeDocument/2006/relationships/image" Target="../media/image107.png"/><Relationship Id="rId21" Type="http://schemas.openxmlformats.org/officeDocument/2006/relationships/image" Target="../media/image59.png"/><Relationship Id="rId42" Type="http://schemas.openxmlformats.org/officeDocument/2006/relationships/customXml" Target="../ink/ink50.xml"/><Relationship Id="rId47" Type="http://schemas.openxmlformats.org/officeDocument/2006/relationships/image" Target="../media/image72.png"/><Relationship Id="rId63" Type="http://schemas.openxmlformats.org/officeDocument/2006/relationships/image" Target="../media/image80.png"/><Relationship Id="rId68" Type="http://schemas.openxmlformats.org/officeDocument/2006/relationships/customXml" Target="../ink/ink63.xml"/><Relationship Id="rId84" Type="http://schemas.openxmlformats.org/officeDocument/2006/relationships/customXml" Target="../ink/ink71.xml"/><Relationship Id="rId89" Type="http://schemas.openxmlformats.org/officeDocument/2006/relationships/image" Target="../media/image93.png"/><Relationship Id="rId112" Type="http://schemas.openxmlformats.org/officeDocument/2006/relationships/customXml" Target="../ink/ink85.xml"/><Relationship Id="rId133" Type="http://schemas.openxmlformats.org/officeDocument/2006/relationships/image" Target="../media/image115.png"/><Relationship Id="rId138" Type="http://schemas.openxmlformats.org/officeDocument/2006/relationships/customXml" Target="../ink/ink98.xml"/><Relationship Id="rId16" Type="http://schemas.openxmlformats.org/officeDocument/2006/relationships/customXml" Target="../ink/ink37.xml"/><Relationship Id="rId107" Type="http://schemas.openxmlformats.org/officeDocument/2006/relationships/image" Target="../media/image102.png"/><Relationship Id="rId11" Type="http://schemas.openxmlformats.org/officeDocument/2006/relationships/image" Target="../media/image54.png"/><Relationship Id="rId32" Type="http://schemas.openxmlformats.org/officeDocument/2006/relationships/customXml" Target="../ink/ink45.xml"/><Relationship Id="rId37" Type="http://schemas.openxmlformats.org/officeDocument/2006/relationships/image" Target="../media/image67.png"/><Relationship Id="rId53" Type="http://schemas.openxmlformats.org/officeDocument/2006/relationships/image" Target="../media/image75.png"/><Relationship Id="rId58" Type="http://schemas.openxmlformats.org/officeDocument/2006/relationships/customXml" Target="../ink/ink58.xml"/><Relationship Id="rId74" Type="http://schemas.openxmlformats.org/officeDocument/2006/relationships/customXml" Target="../ink/ink66.xml"/><Relationship Id="rId79" Type="http://schemas.openxmlformats.org/officeDocument/2006/relationships/image" Target="../media/image88.png"/><Relationship Id="rId102" Type="http://schemas.openxmlformats.org/officeDocument/2006/relationships/customXml" Target="../ink/ink80.xml"/><Relationship Id="rId123" Type="http://schemas.openxmlformats.org/officeDocument/2006/relationships/image" Target="../media/image110.png"/><Relationship Id="rId128" Type="http://schemas.openxmlformats.org/officeDocument/2006/relationships/customXml" Target="../ink/ink93.xml"/><Relationship Id="rId144" Type="http://schemas.openxmlformats.org/officeDocument/2006/relationships/customXml" Target="../ink/ink101.xml"/><Relationship Id="rId5" Type="http://schemas.openxmlformats.org/officeDocument/2006/relationships/image" Target="../media/image51.png"/><Relationship Id="rId90" Type="http://schemas.openxmlformats.org/officeDocument/2006/relationships/customXml" Target="../ink/ink74.xml"/><Relationship Id="rId95" Type="http://schemas.openxmlformats.org/officeDocument/2006/relationships/image" Target="../media/image96.png"/><Relationship Id="rId22" Type="http://schemas.openxmlformats.org/officeDocument/2006/relationships/customXml" Target="../ink/ink40.xml"/><Relationship Id="rId27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customXml" Target="../ink/ink53.xml"/><Relationship Id="rId64" Type="http://schemas.openxmlformats.org/officeDocument/2006/relationships/customXml" Target="../ink/ink61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18" Type="http://schemas.openxmlformats.org/officeDocument/2006/relationships/customXml" Target="../ink/ink88.xml"/><Relationship Id="rId134" Type="http://schemas.openxmlformats.org/officeDocument/2006/relationships/customXml" Target="../ink/ink96.xml"/><Relationship Id="rId139" Type="http://schemas.openxmlformats.org/officeDocument/2006/relationships/image" Target="../media/image118.png"/><Relationship Id="rId80" Type="http://schemas.openxmlformats.org/officeDocument/2006/relationships/customXml" Target="../ink/ink69.xml"/><Relationship Id="rId85" Type="http://schemas.openxmlformats.org/officeDocument/2006/relationships/image" Target="../media/image91.png"/><Relationship Id="rId3" Type="http://schemas.openxmlformats.org/officeDocument/2006/relationships/image" Target="../media/image50.png"/><Relationship Id="rId12" Type="http://schemas.openxmlformats.org/officeDocument/2006/relationships/customXml" Target="../ink/ink35.xml"/><Relationship Id="rId17" Type="http://schemas.openxmlformats.org/officeDocument/2006/relationships/image" Target="../media/image57.png"/><Relationship Id="rId25" Type="http://schemas.openxmlformats.org/officeDocument/2006/relationships/image" Target="../media/image61.png"/><Relationship Id="rId33" Type="http://schemas.openxmlformats.org/officeDocument/2006/relationships/image" Target="../media/image65.png"/><Relationship Id="rId38" Type="http://schemas.openxmlformats.org/officeDocument/2006/relationships/customXml" Target="../ink/ink48.xml"/><Relationship Id="rId46" Type="http://schemas.openxmlformats.org/officeDocument/2006/relationships/customXml" Target="../ink/ink52.xml"/><Relationship Id="rId59" Type="http://schemas.openxmlformats.org/officeDocument/2006/relationships/image" Target="../media/image78.png"/><Relationship Id="rId67" Type="http://schemas.openxmlformats.org/officeDocument/2006/relationships/image" Target="../media/image82.png"/><Relationship Id="rId103" Type="http://schemas.openxmlformats.org/officeDocument/2006/relationships/image" Target="../media/image100.png"/><Relationship Id="rId108" Type="http://schemas.openxmlformats.org/officeDocument/2006/relationships/customXml" Target="../ink/ink83.xml"/><Relationship Id="rId116" Type="http://schemas.openxmlformats.org/officeDocument/2006/relationships/customXml" Target="../ink/ink87.xml"/><Relationship Id="rId124" Type="http://schemas.openxmlformats.org/officeDocument/2006/relationships/customXml" Target="../ink/ink91.xml"/><Relationship Id="rId129" Type="http://schemas.openxmlformats.org/officeDocument/2006/relationships/image" Target="../media/image113.png"/><Relationship Id="rId137" Type="http://schemas.openxmlformats.org/officeDocument/2006/relationships/image" Target="../media/image117.png"/><Relationship Id="rId20" Type="http://schemas.openxmlformats.org/officeDocument/2006/relationships/customXml" Target="../ink/ink39.xml"/><Relationship Id="rId41" Type="http://schemas.openxmlformats.org/officeDocument/2006/relationships/image" Target="../media/image69.png"/><Relationship Id="rId54" Type="http://schemas.openxmlformats.org/officeDocument/2006/relationships/customXml" Target="../ink/ink56.xml"/><Relationship Id="rId62" Type="http://schemas.openxmlformats.org/officeDocument/2006/relationships/customXml" Target="../ink/ink60.xml"/><Relationship Id="rId70" Type="http://schemas.openxmlformats.org/officeDocument/2006/relationships/customXml" Target="../ink/ink64.xml"/><Relationship Id="rId75" Type="http://schemas.openxmlformats.org/officeDocument/2006/relationships/image" Target="../media/image86.png"/><Relationship Id="rId83" Type="http://schemas.openxmlformats.org/officeDocument/2006/relationships/image" Target="../media/image90.png"/><Relationship Id="rId88" Type="http://schemas.openxmlformats.org/officeDocument/2006/relationships/customXml" Target="../ink/ink73.xml"/><Relationship Id="rId91" Type="http://schemas.openxmlformats.org/officeDocument/2006/relationships/image" Target="../media/image94.png"/><Relationship Id="rId96" Type="http://schemas.openxmlformats.org/officeDocument/2006/relationships/customXml" Target="../ink/ink77.xml"/><Relationship Id="rId111" Type="http://schemas.openxmlformats.org/officeDocument/2006/relationships/image" Target="../media/image104.png"/><Relationship Id="rId132" Type="http://schemas.openxmlformats.org/officeDocument/2006/relationships/customXml" Target="../ink/ink95.xml"/><Relationship Id="rId140" Type="http://schemas.openxmlformats.org/officeDocument/2006/relationships/customXml" Target="../ink/ink99.xml"/><Relationship Id="rId145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5" Type="http://schemas.openxmlformats.org/officeDocument/2006/relationships/image" Target="../media/image56.png"/><Relationship Id="rId23" Type="http://schemas.openxmlformats.org/officeDocument/2006/relationships/image" Target="../media/image60.png"/><Relationship Id="rId28" Type="http://schemas.openxmlformats.org/officeDocument/2006/relationships/customXml" Target="../ink/ink43.xml"/><Relationship Id="rId36" Type="http://schemas.openxmlformats.org/officeDocument/2006/relationships/customXml" Target="../ink/ink47.xml"/><Relationship Id="rId49" Type="http://schemas.openxmlformats.org/officeDocument/2006/relationships/image" Target="../media/image73.png"/><Relationship Id="rId57" Type="http://schemas.openxmlformats.org/officeDocument/2006/relationships/image" Target="../media/image77.png"/><Relationship Id="rId106" Type="http://schemas.openxmlformats.org/officeDocument/2006/relationships/customXml" Target="../ink/ink82.xml"/><Relationship Id="rId114" Type="http://schemas.openxmlformats.org/officeDocument/2006/relationships/customXml" Target="../ink/ink86.xml"/><Relationship Id="rId119" Type="http://schemas.openxmlformats.org/officeDocument/2006/relationships/image" Target="../media/image108.png"/><Relationship Id="rId127" Type="http://schemas.openxmlformats.org/officeDocument/2006/relationships/image" Target="../media/image112.png"/><Relationship Id="rId10" Type="http://schemas.openxmlformats.org/officeDocument/2006/relationships/customXml" Target="../ink/ink34.xml"/><Relationship Id="rId31" Type="http://schemas.openxmlformats.org/officeDocument/2006/relationships/image" Target="../media/image64.png"/><Relationship Id="rId44" Type="http://schemas.openxmlformats.org/officeDocument/2006/relationships/customXml" Target="../ink/ink51.xml"/><Relationship Id="rId52" Type="http://schemas.openxmlformats.org/officeDocument/2006/relationships/customXml" Target="../ink/ink55.xml"/><Relationship Id="rId60" Type="http://schemas.openxmlformats.org/officeDocument/2006/relationships/customXml" Target="../ink/ink59.xml"/><Relationship Id="rId65" Type="http://schemas.openxmlformats.org/officeDocument/2006/relationships/image" Target="../media/image81.png"/><Relationship Id="rId73" Type="http://schemas.openxmlformats.org/officeDocument/2006/relationships/image" Target="../media/image85.png"/><Relationship Id="rId78" Type="http://schemas.openxmlformats.org/officeDocument/2006/relationships/customXml" Target="../ink/ink68.xml"/><Relationship Id="rId81" Type="http://schemas.openxmlformats.org/officeDocument/2006/relationships/image" Target="../media/image89.png"/><Relationship Id="rId86" Type="http://schemas.openxmlformats.org/officeDocument/2006/relationships/customXml" Target="../ink/ink72.xml"/><Relationship Id="rId94" Type="http://schemas.openxmlformats.org/officeDocument/2006/relationships/customXml" Target="../ink/ink76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90.xml"/><Relationship Id="rId130" Type="http://schemas.openxmlformats.org/officeDocument/2006/relationships/customXml" Target="../ink/ink94.xml"/><Relationship Id="rId135" Type="http://schemas.openxmlformats.org/officeDocument/2006/relationships/image" Target="../media/image116.png"/><Relationship Id="rId143" Type="http://schemas.openxmlformats.org/officeDocument/2006/relationships/image" Target="../media/image120.png"/><Relationship Id="rId4" Type="http://schemas.openxmlformats.org/officeDocument/2006/relationships/customXml" Target="../ink/ink31.xml"/><Relationship Id="rId9" Type="http://schemas.openxmlformats.org/officeDocument/2006/relationships/image" Target="../media/image53.png"/><Relationship Id="rId13" Type="http://schemas.openxmlformats.org/officeDocument/2006/relationships/image" Target="../media/image55.png"/><Relationship Id="rId18" Type="http://schemas.openxmlformats.org/officeDocument/2006/relationships/customXml" Target="../ink/ink38.xml"/><Relationship Id="rId39" Type="http://schemas.openxmlformats.org/officeDocument/2006/relationships/image" Target="../media/image68.png"/><Relationship Id="rId109" Type="http://schemas.openxmlformats.org/officeDocument/2006/relationships/image" Target="../media/image103.png"/><Relationship Id="rId34" Type="http://schemas.openxmlformats.org/officeDocument/2006/relationships/customXml" Target="../ink/ink46.xml"/><Relationship Id="rId50" Type="http://schemas.openxmlformats.org/officeDocument/2006/relationships/customXml" Target="../ink/ink54.xml"/><Relationship Id="rId55" Type="http://schemas.openxmlformats.org/officeDocument/2006/relationships/image" Target="../media/image76.png"/><Relationship Id="rId76" Type="http://schemas.openxmlformats.org/officeDocument/2006/relationships/customXml" Target="../ink/ink67.xml"/><Relationship Id="rId97" Type="http://schemas.openxmlformats.org/officeDocument/2006/relationships/image" Target="../media/image97.png"/><Relationship Id="rId104" Type="http://schemas.openxmlformats.org/officeDocument/2006/relationships/customXml" Target="../ink/ink81.xml"/><Relationship Id="rId120" Type="http://schemas.openxmlformats.org/officeDocument/2006/relationships/customXml" Target="../ink/ink89.xml"/><Relationship Id="rId125" Type="http://schemas.openxmlformats.org/officeDocument/2006/relationships/image" Target="../media/image111.png"/><Relationship Id="rId141" Type="http://schemas.openxmlformats.org/officeDocument/2006/relationships/image" Target="../media/image119.png"/><Relationship Id="rId146" Type="http://schemas.openxmlformats.org/officeDocument/2006/relationships/customXml" Target="../ink/ink102.xml"/><Relationship Id="rId7" Type="http://schemas.openxmlformats.org/officeDocument/2006/relationships/image" Target="../media/image52.png"/><Relationship Id="rId71" Type="http://schemas.openxmlformats.org/officeDocument/2006/relationships/image" Target="../media/image84.png"/><Relationship Id="rId92" Type="http://schemas.openxmlformats.org/officeDocument/2006/relationships/customXml" Target="../ink/ink75.xml"/><Relationship Id="rId2" Type="http://schemas.openxmlformats.org/officeDocument/2006/relationships/customXml" Target="../ink/ink30.xml"/><Relationship Id="rId29" Type="http://schemas.openxmlformats.org/officeDocument/2006/relationships/image" Target="../media/image63.png"/><Relationship Id="rId24" Type="http://schemas.openxmlformats.org/officeDocument/2006/relationships/customXml" Target="../ink/ink41.xml"/><Relationship Id="rId40" Type="http://schemas.openxmlformats.org/officeDocument/2006/relationships/customXml" Target="../ink/ink49.xml"/><Relationship Id="rId45" Type="http://schemas.openxmlformats.org/officeDocument/2006/relationships/image" Target="../media/image71.png"/><Relationship Id="rId66" Type="http://schemas.openxmlformats.org/officeDocument/2006/relationships/customXml" Target="../ink/ink62.xml"/><Relationship Id="rId87" Type="http://schemas.openxmlformats.org/officeDocument/2006/relationships/image" Target="../media/image92.png"/><Relationship Id="rId110" Type="http://schemas.openxmlformats.org/officeDocument/2006/relationships/customXml" Target="../ink/ink84.xml"/><Relationship Id="rId115" Type="http://schemas.openxmlformats.org/officeDocument/2006/relationships/image" Target="../media/image106.png"/><Relationship Id="rId131" Type="http://schemas.openxmlformats.org/officeDocument/2006/relationships/image" Target="../media/image114.png"/><Relationship Id="rId136" Type="http://schemas.openxmlformats.org/officeDocument/2006/relationships/customXml" Target="../ink/ink97.xml"/><Relationship Id="rId61" Type="http://schemas.openxmlformats.org/officeDocument/2006/relationships/image" Target="../media/image79.png"/><Relationship Id="rId82" Type="http://schemas.openxmlformats.org/officeDocument/2006/relationships/customXml" Target="../ink/ink70.xml"/><Relationship Id="rId19" Type="http://schemas.openxmlformats.org/officeDocument/2006/relationships/image" Target="../media/image58.png"/><Relationship Id="rId14" Type="http://schemas.openxmlformats.org/officeDocument/2006/relationships/customXml" Target="../ink/ink36.xml"/><Relationship Id="rId30" Type="http://schemas.openxmlformats.org/officeDocument/2006/relationships/customXml" Target="../ink/ink44.xml"/><Relationship Id="rId35" Type="http://schemas.openxmlformats.org/officeDocument/2006/relationships/image" Target="../media/image66.png"/><Relationship Id="rId56" Type="http://schemas.openxmlformats.org/officeDocument/2006/relationships/customXml" Target="../ink/ink57.xml"/><Relationship Id="rId77" Type="http://schemas.openxmlformats.org/officeDocument/2006/relationships/image" Target="../media/image87.png"/><Relationship Id="rId100" Type="http://schemas.openxmlformats.org/officeDocument/2006/relationships/customXml" Target="../ink/ink79.xml"/><Relationship Id="rId105" Type="http://schemas.openxmlformats.org/officeDocument/2006/relationships/image" Target="../media/image101.png"/><Relationship Id="rId126" Type="http://schemas.openxmlformats.org/officeDocument/2006/relationships/customXml" Target="../ink/ink92.xml"/><Relationship Id="rId147" Type="http://schemas.openxmlformats.org/officeDocument/2006/relationships/image" Target="../media/image122.png"/><Relationship Id="rId8" Type="http://schemas.openxmlformats.org/officeDocument/2006/relationships/customXml" Target="../ink/ink33.xml"/><Relationship Id="rId51" Type="http://schemas.openxmlformats.org/officeDocument/2006/relationships/image" Target="../media/image74.png"/><Relationship Id="rId72" Type="http://schemas.openxmlformats.org/officeDocument/2006/relationships/customXml" Target="../ink/ink65.xml"/><Relationship Id="rId93" Type="http://schemas.openxmlformats.org/officeDocument/2006/relationships/image" Target="../media/image95.png"/><Relationship Id="rId98" Type="http://schemas.openxmlformats.org/officeDocument/2006/relationships/customXml" Target="../ink/ink78.xml"/><Relationship Id="rId121" Type="http://schemas.openxmlformats.org/officeDocument/2006/relationships/image" Target="../media/image109.png"/><Relationship Id="rId142" Type="http://schemas.openxmlformats.org/officeDocument/2006/relationships/customXml" Target="../ink/ink10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283052-7A89-4929-A363-68BF8EDD4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31" y="452674"/>
            <a:ext cx="7392815" cy="57087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5335DD9-6FB4-49BA-9250-1755938CA523}"/>
              </a:ext>
            </a:extLst>
          </p:cNvPr>
          <p:cNvGrpSpPr/>
          <p:nvPr/>
        </p:nvGrpSpPr>
        <p:grpSpPr>
          <a:xfrm>
            <a:off x="8002611" y="84465"/>
            <a:ext cx="3726360" cy="1591920"/>
            <a:chOff x="8002611" y="84465"/>
            <a:chExt cx="3726360" cy="159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F90B285-CF01-4B5B-BCA8-B39268B451A0}"/>
                    </a:ext>
                  </a:extLst>
                </p14:cNvPr>
                <p14:cNvContentPartPr/>
                <p14:nvPr/>
              </p14:nvContentPartPr>
              <p14:xfrm>
                <a:off x="8002611" y="1312425"/>
                <a:ext cx="379440" cy="18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F90B285-CF01-4B5B-BCA8-B39268B451A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84971" y="1294785"/>
                  <a:ext cx="415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DE2FA33-0914-48FA-90C0-7FAF046DFA3B}"/>
                    </a:ext>
                  </a:extLst>
                </p14:cNvPr>
                <p14:cNvContentPartPr/>
                <p14:nvPr/>
              </p14:nvContentPartPr>
              <p14:xfrm>
                <a:off x="8292771" y="1220985"/>
                <a:ext cx="228960" cy="201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DE2FA33-0914-48FA-90C0-7FAF046DFA3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74771" y="1203345"/>
                  <a:ext cx="2646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5BAEDA9-1B50-4999-8EE7-F361A0BB1F2A}"/>
                    </a:ext>
                  </a:extLst>
                </p14:cNvPr>
                <p14:cNvContentPartPr/>
                <p14:nvPr/>
              </p14:nvContentPartPr>
              <p14:xfrm>
                <a:off x="8527851" y="921825"/>
                <a:ext cx="255600" cy="312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5BAEDA9-1B50-4999-8EE7-F361A0BB1F2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10211" y="904185"/>
                  <a:ext cx="291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FC05BE3-B402-48E3-9B63-F28CA47BF8A8}"/>
                    </a:ext>
                  </a:extLst>
                </p14:cNvPr>
                <p14:cNvContentPartPr/>
                <p14:nvPr/>
              </p14:nvContentPartPr>
              <p14:xfrm>
                <a:off x="8906211" y="903105"/>
                <a:ext cx="475200" cy="37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FC05BE3-B402-48E3-9B63-F28CA47BF8A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88211" y="885105"/>
                  <a:ext cx="51084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253D42-1D92-4380-97D0-449E7CD337A3}"/>
                    </a:ext>
                  </a:extLst>
                </p14:cNvPr>
                <p14:cNvContentPartPr/>
                <p14:nvPr/>
              </p14:nvContentPartPr>
              <p14:xfrm>
                <a:off x="9397251" y="1040985"/>
                <a:ext cx="56520" cy="54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253D42-1D92-4380-97D0-449E7CD337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79251" y="1022985"/>
                  <a:ext cx="92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289B15C-DABD-433E-87E6-014BB977F72B}"/>
                    </a:ext>
                  </a:extLst>
                </p14:cNvPr>
                <p14:cNvContentPartPr/>
                <p14:nvPr/>
              </p14:nvContentPartPr>
              <p14:xfrm>
                <a:off x="9279531" y="959265"/>
                <a:ext cx="360" cy="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289B15C-DABD-433E-87E6-014BB977F72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61531" y="94162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C5E78BC-0F76-4DD9-B02B-C47E921D3056}"/>
                    </a:ext>
                  </a:extLst>
                </p14:cNvPr>
                <p14:cNvContentPartPr/>
                <p14:nvPr/>
              </p14:nvContentPartPr>
              <p14:xfrm>
                <a:off x="9496611" y="952425"/>
                <a:ext cx="223920" cy="142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C5E78BC-0F76-4DD9-B02B-C47E921D305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478971" y="934425"/>
                  <a:ext cx="259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AF2FE8D-4E5A-4604-A8C9-A2A5428D8854}"/>
                    </a:ext>
                  </a:extLst>
                </p14:cNvPr>
                <p14:cNvContentPartPr/>
                <p14:nvPr/>
              </p14:nvContentPartPr>
              <p14:xfrm>
                <a:off x="9541971" y="778185"/>
                <a:ext cx="507240" cy="205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AF2FE8D-4E5A-4604-A8C9-A2A5428D88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523971" y="760185"/>
                  <a:ext cx="5428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4D12DA0-00FA-4E42-95E9-29ADB8143B46}"/>
                    </a:ext>
                  </a:extLst>
                </p14:cNvPr>
                <p14:cNvContentPartPr/>
                <p14:nvPr/>
              </p14:nvContentPartPr>
              <p14:xfrm>
                <a:off x="9868131" y="624465"/>
                <a:ext cx="362520" cy="301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4D12DA0-00FA-4E42-95E9-29ADB8143B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50131" y="606465"/>
                  <a:ext cx="398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576699-A76F-4FCF-8F09-196F70C371E6}"/>
                    </a:ext>
                  </a:extLst>
                </p14:cNvPr>
                <p14:cNvContentPartPr/>
                <p14:nvPr/>
              </p14:nvContentPartPr>
              <p14:xfrm>
                <a:off x="10121571" y="528345"/>
                <a:ext cx="249480" cy="25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576699-A76F-4FCF-8F09-196F70C371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103571" y="510345"/>
                  <a:ext cx="285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39B28C8-8246-4919-8D1C-D2695E929453}"/>
                    </a:ext>
                  </a:extLst>
                </p14:cNvPr>
                <p14:cNvContentPartPr/>
                <p14:nvPr/>
              </p14:nvContentPartPr>
              <p14:xfrm>
                <a:off x="10610091" y="479385"/>
                <a:ext cx="265680" cy="22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39B28C8-8246-4919-8D1C-D2695E9294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592451" y="461385"/>
                  <a:ext cx="301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ED6DDD8-5F98-4819-8ACE-6A634F24BD42}"/>
                    </a:ext>
                  </a:extLst>
                </p14:cNvPr>
                <p14:cNvContentPartPr/>
                <p14:nvPr/>
              </p14:nvContentPartPr>
              <p14:xfrm>
                <a:off x="10845531" y="693225"/>
                <a:ext cx="59760" cy="388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ED6DDD8-5F98-4819-8ACE-6A634F24BD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827891" y="675225"/>
                  <a:ext cx="95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DBCEBB-47EE-40D9-8729-9217C35647F6}"/>
                    </a:ext>
                  </a:extLst>
                </p14:cNvPr>
                <p14:cNvContentPartPr/>
                <p14:nvPr/>
              </p14:nvContentPartPr>
              <p14:xfrm>
                <a:off x="10610091" y="413505"/>
                <a:ext cx="128160" cy="13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DBCEBB-47EE-40D9-8729-9217C35647F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592451" y="395865"/>
                  <a:ext cx="163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F68383-F65D-4E2E-B129-7925876619CA}"/>
                    </a:ext>
                  </a:extLst>
                </p14:cNvPr>
                <p14:cNvContentPartPr/>
                <p14:nvPr/>
              </p14:nvContentPartPr>
              <p14:xfrm>
                <a:off x="10881891" y="508905"/>
                <a:ext cx="309960" cy="7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F68383-F65D-4E2E-B129-7925876619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863891" y="491265"/>
                  <a:ext cx="345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0A11EAC-08F0-4632-ACA7-F74108682FBE}"/>
                    </a:ext>
                  </a:extLst>
                </p14:cNvPr>
                <p14:cNvContentPartPr/>
                <p14:nvPr/>
              </p14:nvContentPartPr>
              <p14:xfrm>
                <a:off x="11118051" y="405945"/>
                <a:ext cx="346680" cy="243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0A11EAC-08F0-4632-ACA7-F74108682F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100051" y="388305"/>
                  <a:ext cx="3823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2F5292B-FEF1-49EE-A852-60C646DD2D8B}"/>
                    </a:ext>
                  </a:extLst>
                </p14:cNvPr>
                <p14:cNvContentPartPr/>
                <p14:nvPr/>
              </p14:nvContentPartPr>
              <p14:xfrm>
                <a:off x="11359971" y="287145"/>
                <a:ext cx="142200" cy="2606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2F5292B-FEF1-49EE-A852-60C646DD2D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341971" y="269505"/>
                  <a:ext cx="17784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5BF54E-7DA9-45C0-B9A5-BD02101ECCC5}"/>
                    </a:ext>
                  </a:extLst>
                </p14:cNvPr>
                <p14:cNvContentPartPr/>
                <p14:nvPr/>
              </p14:nvContentPartPr>
              <p14:xfrm>
                <a:off x="11487051" y="84465"/>
                <a:ext cx="241920" cy="443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5BF54E-7DA9-45C0-B9A5-BD02101ECCC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469051" y="66825"/>
                  <a:ext cx="2775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318378-21CC-4FA5-9B38-A54F9A180367}"/>
                    </a:ext>
                  </a:extLst>
                </p14:cNvPr>
                <p14:cNvContentPartPr/>
                <p14:nvPr/>
              </p14:nvContentPartPr>
              <p14:xfrm>
                <a:off x="8970651" y="1452825"/>
                <a:ext cx="313200" cy="223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318378-21CC-4FA5-9B38-A54F9A18036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953011" y="1434825"/>
                  <a:ext cx="3488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7BC6C3-D0CF-4BA8-AD28-28507D743D23}"/>
                    </a:ext>
                  </a:extLst>
                </p14:cNvPr>
                <p14:cNvContentPartPr/>
                <p14:nvPr/>
              </p14:nvContentPartPr>
              <p14:xfrm>
                <a:off x="9297531" y="1191825"/>
                <a:ext cx="329400" cy="214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7BC6C3-D0CF-4BA8-AD28-28507D743D2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279891" y="1174185"/>
                  <a:ext cx="3650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F7F1C7-64FB-4AC4-8BC5-47BF5FAAF0FF}"/>
                    </a:ext>
                  </a:extLst>
                </p14:cNvPr>
                <p14:cNvContentPartPr/>
                <p14:nvPr/>
              </p14:nvContentPartPr>
              <p14:xfrm>
                <a:off x="9768771" y="1194705"/>
                <a:ext cx="251640" cy="19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F7F1C7-64FB-4AC4-8BC5-47BF5FAAF0F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750771" y="1177065"/>
                  <a:ext cx="2872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631E904-001A-4FB4-82C9-DCF54DD913BE}"/>
                    </a:ext>
                  </a:extLst>
                </p14:cNvPr>
                <p14:cNvContentPartPr/>
                <p14:nvPr/>
              </p14:nvContentPartPr>
              <p14:xfrm>
                <a:off x="10067211" y="1096785"/>
                <a:ext cx="180720" cy="206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631E904-001A-4FB4-82C9-DCF54DD913B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049211" y="1079145"/>
                  <a:ext cx="216360" cy="24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2F6E739-98A8-4737-A49B-A3EED64BAC31}"/>
                  </a:ext>
                </a:extLst>
              </p14:cNvPr>
              <p14:cNvContentPartPr/>
              <p14:nvPr/>
            </p14:nvContentPartPr>
            <p14:xfrm>
              <a:off x="4073931" y="1283985"/>
              <a:ext cx="3448080" cy="102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2F6E739-98A8-4737-A49B-A3EED64BAC3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55931" y="1265985"/>
                <a:ext cx="3483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B26A6FC-4E77-4F9F-A89B-5FF324F989D9}"/>
                  </a:ext>
                </a:extLst>
              </p14:cNvPr>
              <p14:cNvContentPartPr/>
              <p14:nvPr/>
            </p14:nvContentPartPr>
            <p14:xfrm>
              <a:off x="615051" y="1541025"/>
              <a:ext cx="6748560" cy="198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B26A6FC-4E77-4F9F-A89B-5FF324F989D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7411" y="1523025"/>
                <a:ext cx="67842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8764A5-1925-4134-840F-EF0C57AF396B}"/>
                  </a:ext>
                </a:extLst>
              </p14:cNvPr>
              <p14:cNvContentPartPr/>
              <p14:nvPr/>
            </p14:nvContentPartPr>
            <p14:xfrm>
              <a:off x="678771" y="1928025"/>
              <a:ext cx="1797480" cy="1098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8764A5-1925-4134-840F-EF0C57AF396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1131" y="1910385"/>
                <a:ext cx="18331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B8659C0-6BF2-4274-ACA0-E060C2BD5949}"/>
                  </a:ext>
                </a:extLst>
              </p14:cNvPr>
              <p14:cNvContentPartPr/>
              <p14:nvPr/>
            </p14:nvContentPartPr>
            <p14:xfrm>
              <a:off x="5703291" y="1911465"/>
              <a:ext cx="1833120" cy="93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B8659C0-6BF2-4274-ACA0-E060C2BD594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85651" y="1893825"/>
                <a:ext cx="1868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A86E13-B090-44F3-A281-805C104FDA66}"/>
                  </a:ext>
                </a:extLst>
              </p14:cNvPr>
              <p14:cNvContentPartPr/>
              <p14:nvPr/>
            </p14:nvContentPartPr>
            <p14:xfrm>
              <a:off x="633411" y="2235825"/>
              <a:ext cx="3441960" cy="74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A86E13-B090-44F3-A281-805C104FDA6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15411" y="2217825"/>
                <a:ext cx="347760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D729FB2-33F3-4AE1-BDFE-B28E1572E4AA}"/>
                  </a:ext>
                </a:extLst>
              </p14:cNvPr>
              <p14:cNvContentPartPr/>
              <p14:nvPr/>
            </p14:nvContentPartPr>
            <p14:xfrm>
              <a:off x="2272131" y="3537945"/>
              <a:ext cx="5105520" cy="193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D729FB2-33F3-4AE1-BDFE-B28E1572E4A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54131" y="3519945"/>
                <a:ext cx="51411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AAD2A96-0CEA-4F83-B933-449977A667C5}"/>
                  </a:ext>
                </a:extLst>
              </p14:cNvPr>
              <p14:cNvContentPartPr/>
              <p14:nvPr/>
            </p14:nvContentPartPr>
            <p14:xfrm>
              <a:off x="724131" y="3886425"/>
              <a:ext cx="2611080" cy="79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AAD2A96-0CEA-4F83-B933-449977A667C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06131" y="3868785"/>
                <a:ext cx="264672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6281183-3A3F-4757-AB3A-DAB00D30B338}"/>
                  </a:ext>
                </a:extLst>
              </p14:cNvPr>
              <p14:cNvContentPartPr/>
              <p14:nvPr/>
            </p14:nvContentPartPr>
            <p14:xfrm>
              <a:off x="7151931" y="3797865"/>
              <a:ext cx="1481400" cy="765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6281183-3A3F-4757-AB3A-DAB00D30B33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133931" y="3779865"/>
                <a:ext cx="1517040" cy="8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741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E914C-FF87-4C5E-940B-EC704992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7240-132D-451A-B85B-7E215C2E9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C71CA-FB2D-4D3B-8358-41227E37F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19050"/>
            <a:ext cx="908685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65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04D0D-C14C-4538-A7F6-5C14ACF1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D1A04-1425-4B73-996D-64C3A6043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FEF77D-E5A8-4CEE-89D1-AC494976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38100"/>
            <a:ext cx="89249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86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2800-4205-404D-BD7C-05471C78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64DD-8666-4B3B-B5B7-76E5037A1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83B15-8A89-4754-BCE0-50621BC5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23" y="0"/>
            <a:ext cx="901065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85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20632A-F27E-45A5-AF59-F1938C881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33" y="215869"/>
            <a:ext cx="10525125" cy="3930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EEBCD3-14BA-4547-8A32-D7A76461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33" y="4146488"/>
            <a:ext cx="10525125" cy="20478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67F81D-98D4-4A43-AA38-3945D18F17C9}"/>
              </a:ext>
            </a:extLst>
          </p:cNvPr>
          <p:cNvSpPr txBox="1"/>
          <p:nvPr/>
        </p:nvSpPr>
        <p:spPr>
          <a:xfrm>
            <a:off x="461727" y="6334780"/>
            <a:ext cx="1021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So, if we increase voltage handling capability, we add SCR in series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12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CCFD-013A-499E-9F9B-C3C901768A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Roboto"/>
              </a:rPr>
              <a:t>Midpoint Voltage Regulation for Line Segmentation</a:t>
            </a:r>
            <a:br>
              <a:rPr lang="en-US" b="0" i="0" dirty="0">
                <a:effectLst/>
                <a:latin typeface="Roboto"/>
              </a:rPr>
            </a:b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8DD5C-3AB4-4CAB-A78D-01523C2350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BB4DC-564B-4206-BFA2-D99B929E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1777051"/>
            <a:ext cx="109823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2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9F0D66-7B35-4D3E-A096-B4006140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26" y="162962"/>
            <a:ext cx="10638623" cy="571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1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5D0BC-E77A-491A-B40C-A16F80F30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0" i="0" dirty="0">
                <a:effectLst/>
                <a:latin typeface="Roboto"/>
              </a:rPr>
              <a:t>Midpoint Voltage Regulation for Line Segmentation</a:t>
            </a:r>
            <a:br>
              <a:rPr lang="en-US" sz="3200" b="0" i="0" dirty="0">
                <a:effectLst/>
                <a:latin typeface="Roboto"/>
              </a:rPr>
            </a:br>
            <a:endParaRPr lang="th-T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3C975-0CDF-4A0B-A0CC-85F029ED5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Compensation device placing into the mid point is called Mid point</a:t>
            </a:r>
          </a:p>
          <a:p>
            <a:r>
              <a:rPr lang="en-US" dirty="0"/>
              <a:t>Two bus or two machine transmission model</a:t>
            </a: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9DB68-6680-4DE2-B85F-A575B082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305" y="3168713"/>
            <a:ext cx="7042370" cy="34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13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54147-57EF-4297-8B08-021A4737A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90" y="342098"/>
            <a:ext cx="98393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26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416C-8675-4376-8206-8B9DBC45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30A-7C12-476B-B447-A9676085D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BA001-F110-4BBF-9693-4D802DAD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912" y="904875"/>
            <a:ext cx="97821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2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2698-C80A-4344-BB46-6CE9594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85C52-5FC6-44A4-9FA3-E9818E945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634FB-217A-46ED-B69A-1E3311388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957262"/>
            <a:ext cx="92487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5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61A3C7-E669-4E9C-BD95-561566EC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02" y="89968"/>
            <a:ext cx="88677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55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874EBC-DA56-444F-9AD0-46586858C75F}"/>
                  </a:ext>
                </a:extLst>
              </p14:cNvPr>
              <p14:cNvContentPartPr/>
              <p14:nvPr/>
            </p14:nvContentPartPr>
            <p14:xfrm>
              <a:off x="696771" y="4642785"/>
              <a:ext cx="11013840" cy="473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874EBC-DA56-444F-9AD0-46586858C75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9131" y="4624785"/>
                <a:ext cx="110494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FF747A-335B-4FA6-BDA3-9082DD844607}"/>
                  </a:ext>
                </a:extLst>
              </p14:cNvPr>
              <p14:cNvContentPartPr/>
              <p14:nvPr/>
            </p14:nvContentPartPr>
            <p14:xfrm>
              <a:off x="705771" y="95625"/>
              <a:ext cx="2700360" cy="4784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FF747A-335B-4FA6-BDA3-9082DD8446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8131" y="77985"/>
                <a:ext cx="2736000" cy="48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F1CB74-B7DD-419E-9425-4EE29465FFF4}"/>
                  </a:ext>
                </a:extLst>
              </p14:cNvPr>
              <p14:cNvContentPartPr/>
              <p14:nvPr/>
            </p14:nvContentPartPr>
            <p14:xfrm>
              <a:off x="732771" y="999225"/>
              <a:ext cx="6678360" cy="3871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F1CB74-B7DD-419E-9425-4EE29465FF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131" y="981585"/>
                <a:ext cx="6714000" cy="390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B415679-4EA4-4F08-BF61-172101159C96}"/>
              </a:ext>
            </a:extLst>
          </p:cNvPr>
          <p:cNvGrpSpPr/>
          <p:nvPr/>
        </p:nvGrpSpPr>
        <p:grpSpPr>
          <a:xfrm>
            <a:off x="1828611" y="70425"/>
            <a:ext cx="832680" cy="449640"/>
            <a:chOff x="1828611" y="70425"/>
            <a:chExt cx="832680" cy="44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40E027B-4BF4-4F4D-A979-4CFF26A243EC}"/>
                    </a:ext>
                  </a:extLst>
                </p14:cNvPr>
                <p14:cNvContentPartPr/>
                <p14:nvPr/>
              </p14:nvContentPartPr>
              <p14:xfrm>
                <a:off x="1828611" y="70425"/>
                <a:ext cx="583200" cy="449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40E027B-4BF4-4F4D-A979-4CFF26A243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10611" y="52425"/>
                  <a:ext cx="618840" cy="48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2A6974B-A277-4DF4-9B95-EC377F6AB731}"/>
                    </a:ext>
                  </a:extLst>
                </p14:cNvPr>
                <p14:cNvContentPartPr/>
                <p14:nvPr/>
              </p14:nvContentPartPr>
              <p14:xfrm>
                <a:off x="2496051" y="234945"/>
                <a:ext cx="165240" cy="259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2A6974B-A277-4DF4-9B95-EC377F6AB73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78411" y="217305"/>
                  <a:ext cx="2008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8E378B-B23B-454E-9093-ACA746EDCB1A}"/>
              </a:ext>
            </a:extLst>
          </p:cNvPr>
          <p:cNvGrpSpPr/>
          <p:nvPr/>
        </p:nvGrpSpPr>
        <p:grpSpPr>
          <a:xfrm>
            <a:off x="7206291" y="480105"/>
            <a:ext cx="984600" cy="511920"/>
            <a:chOff x="7206291" y="480105"/>
            <a:chExt cx="984600" cy="51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CD134D0-1005-48A8-940D-35D9940C4EB4}"/>
                    </a:ext>
                  </a:extLst>
                </p14:cNvPr>
                <p14:cNvContentPartPr/>
                <p14:nvPr/>
              </p14:nvContentPartPr>
              <p14:xfrm>
                <a:off x="7206291" y="480105"/>
                <a:ext cx="446760" cy="511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CD134D0-1005-48A8-940D-35D9940C4E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88291" y="462465"/>
                  <a:ext cx="48240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52E2403-FAA2-4C91-9E34-46024779454E}"/>
                    </a:ext>
                  </a:extLst>
                </p14:cNvPr>
                <p14:cNvContentPartPr/>
                <p14:nvPr/>
              </p14:nvContentPartPr>
              <p14:xfrm>
                <a:off x="7731531" y="713025"/>
                <a:ext cx="459360" cy="177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52E2403-FAA2-4C91-9E34-46024779454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13531" y="695385"/>
                  <a:ext cx="49500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850BE38-096D-4EC7-AAB7-B24F3732E216}"/>
              </a:ext>
            </a:extLst>
          </p:cNvPr>
          <p:cNvGrpSpPr/>
          <p:nvPr/>
        </p:nvGrpSpPr>
        <p:grpSpPr>
          <a:xfrm>
            <a:off x="11008971" y="4001265"/>
            <a:ext cx="686520" cy="514080"/>
            <a:chOff x="11008971" y="4001265"/>
            <a:chExt cx="686520" cy="51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2B91EF-5359-4243-8367-607EA4074A1F}"/>
                    </a:ext>
                  </a:extLst>
                </p14:cNvPr>
                <p14:cNvContentPartPr/>
                <p14:nvPr/>
              </p14:nvContentPartPr>
              <p14:xfrm>
                <a:off x="11008971" y="4001265"/>
                <a:ext cx="320400" cy="43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2B91EF-5359-4243-8367-607EA4074A1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90971" y="3983265"/>
                  <a:ext cx="3560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AB00013-512D-4A5B-9E30-A941787D578D}"/>
                    </a:ext>
                  </a:extLst>
                </p14:cNvPr>
                <p14:cNvContentPartPr/>
                <p14:nvPr/>
              </p14:nvContentPartPr>
              <p14:xfrm>
                <a:off x="11452131" y="4279185"/>
                <a:ext cx="243360" cy="236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AB00013-512D-4A5B-9E30-A941787D57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434491" y="4261545"/>
                  <a:ext cx="27900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6A7DDA1-9A78-43C4-911F-6D3F8C070E87}"/>
                  </a:ext>
                </a:extLst>
              </p14:cNvPr>
              <p14:cNvContentPartPr/>
              <p14:nvPr/>
            </p14:nvContentPartPr>
            <p14:xfrm>
              <a:off x="714771" y="2518065"/>
              <a:ext cx="2682360" cy="22712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6A7DDA1-9A78-43C4-911F-6D3F8C070E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771" y="2500425"/>
                <a:ext cx="2718000" cy="23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9F0B479-7780-4077-9E4F-7314B8A121B2}"/>
                  </a:ext>
                </a:extLst>
              </p14:cNvPr>
              <p14:cNvContentPartPr/>
              <p14:nvPr/>
            </p14:nvContentPartPr>
            <p14:xfrm>
              <a:off x="805491" y="3481425"/>
              <a:ext cx="3520080" cy="1353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9F0B479-7780-4077-9E4F-7314B8A121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7491" y="3463785"/>
                <a:ext cx="3555720" cy="138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619725F-4A1E-41F0-A343-7069C3EEE85E}"/>
              </a:ext>
            </a:extLst>
          </p:cNvPr>
          <p:cNvGrpSpPr/>
          <p:nvPr/>
        </p:nvGrpSpPr>
        <p:grpSpPr>
          <a:xfrm>
            <a:off x="2842371" y="1780425"/>
            <a:ext cx="1315080" cy="582840"/>
            <a:chOff x="2842371" y="1780425"/>
            <a:chExt cx="1315080" cy="58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1B89BDA-C8A6-40F2-A814-70C585519E59}"/>
                    </a:ext>
                  </a:extLst>
                </p14:cNvPr>
                <p14:cNvContentPartPr/>
                <p14:nvPr/>
              </p14:nvContentPartPr>
              <p14:xfrm>
                <a:off x="2978091" y="1964385"/>
                <a:ext cx="372960" cy="302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1B89BDA-C8A6-40F2-A814-70C585519E5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960451" y="1946745"/>
                  <a:ext cx="4086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7267BF-3C4A-424D-A1CA-16D4278721F7}"/>
                    </a:ext>
                  </a:extLst>
                </p14:cNvPr>
                <p14:cNvContentPartPr/>
                <p14:nvPr/>
              </p14:nvContentPartPr>
              <p14:xfrm>
                <a:off x="3195531" y="2153025"/>
                <a:ext cx="315000" cy="210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7267BF-3C4A-424D-A1CA-16D4278721F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77531" y="2135025"/>
                  <a:ext cx="350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220A72-7762-4C3D-A584-8AF70866A0E7}"/>
                    </a:ext>
                  </a:extLst>
                </p14:cNvPr>
                <p14:cNvContentPartPr/>
                <p14:nvPr/>
              </p14:nvContentPartPr>
              <p14:xfrm>
                <a:off x="2842371" y="1797345"/>
                <a:ext cx="276840" cy="194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220A72-7762-4C3D-A584-8AF70866A0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24731" y="1779345"/>
                  <a:ext cx="312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350F02D-9C7D-487B-BC17-364A01C789F8}"/>
                    </a:ext>
                  </a:extLst>
                </p14:cNvPr>
                <p14:cNvContentPartPr/>
                <p14:nvPr/>
              </p14:nvContentPartPr>
              <p14:xfrm>
                <a:off x="3569931" y="1900665"/>
                <a:ext cx="181440" cy="22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350F02D-9C7D-487B-BC17-364A01C789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1931" y="1883025"/>
                  <a:ext cx="217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435597-B3DC-419C-A11E-1802205E37BF}"/>
                    </a:ext>
                  </a:extLst>
                </p14:cNvPr>
                <p14:cNvContentPartPr/>
                <p14:nvPr/>
              </p14:nvContentPartPr>
              <p14:xfrm>
                <a:off x="3811131" y="1780425"/>
                <a:ext cx="346320" cy="22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435597-B3DC-419C-A11E-1802205E37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93131" y="1762785"/>
                  <a:ext cx="38196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640279-50A4-4B9B-8F1B-79D821D96A2F}"/>
              </a:ext>
            </a:extLst>
          </p:cNvPr>
          <p:cNvGrpSpPr/>
          <p:nvPr/>
        </p:nvGrpSpPr>
        <p:grpSpPr>
          <a:xfrm>
            <a:off x="4155291" y="3056985"/>
            <a:ext cx="1283400" cy="582480"/>
            <a:chOff x="4155291" y="3056985"/>
            <a:chExt cx="1283400" cy="58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FC01C54-DF08-4E79-AD46-588199A0BA07}"/>
                    </a:ext>
                  </a:extLst>
                </p14:cNvPr>
                <p14:cNvContentPartPr/>
                <p14:nvPr/>
              </p14:nvContentPartPr>
              <p14:xfrm>
                <a:off x="4345371" y="3276945"/>
                <a:ext cx="350640" cy="3016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FC01C54-DF08-4E79-AD46-588199A0BA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27371" y="3259305"/>
                  <a:ext cx="386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A8D826-CC0B-49C5-BC48-ADEF83740DFC}"/>
                    </a:ext>
                  </a:extLst>
                </p14:cNvPr>
                <p14:cNvContentPartPr/>
                <p14:nvPr/>
              </p14:nvContentPartPr>
              <p14:xfrm>
                <a:off x="4571811" y="3506625"/>
                <a:ext cx="274680" cy="132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A8D826-CC0B-49C5-BC48-ADEF83740DF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53811" y="3488625"/>
                  <a:ext cx="31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137002-3026-4EB1-AB4C-E2FC7AACB554}"/>
                    </a:ext>
                  </a:extLst>
                </p14:cNvPr>
                <p14:cNvContentPartPr/>
                <p14:nvPr/>
              </p14:nvContentPartPr>
              <p14:xfrm>
                <a:off x="4155291" y="3182985"/>
                <a:ext cx="285840" cy="85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137002-3026-4EB1-AB4C-E2FC7AACB55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37651" y="3165345"/>
                  <a:ext cx="321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153F37C-78C9-4F02-8207-5AAB7A31FBBE}"/>
                    </a:ext>
                  </a:extLst>
                </p14:cNvPr>
                <p14:cNvContentPartPr/>
                <p14:nvPr/>
              </p14:nvContentPartPr>
              <p14:xfrm>
                <a:off x="4879251" y="3257145"/>
                <a:ext cx="335880" cy="138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153F37C-78C9-4F02-8207-5AAB7A31FB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61251" y="3239145"/>
                  <a:ext cx="3715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B17FCD4-A782-41CB-A443-D57A964BA7A5}"/>
                    </a:ext>
                  </a:extLst>
                </p14:cNvPr>
                <p14:cNvContentPartPr/>
                <p14:nvPr/>
              </p14:nvContentPartPr>
              <p14:xfrm>
                <a:off x="5142051" y="3056985"/>
                <a:ext cx="296640" cy="214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B17FCD4-A782-41CB-A443-D57A964BA7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24411" y="3039345"/>
                  <a:ext cx="33228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978F35-D443-400E-AC1D-9BC41BB84996}"/>
                  </a:ext>
                </a:extLst>
              </p14:cNvPr>
              <p14:cNvContentPartPr/>
              <p14:nvPr/>
            </p14:nvContentPartPr>
            <p14:xfrm>
              <a:off x="1638171" y="2878425"/>
              <a:ext cx="1833480" cy="20379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978F35-D443-400E-AC1D-9BC41BB849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20531" y="2860425"/>
                <a:ext cx="1869120" cy="20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5FE5F8D-7C0D-4C7A-94A4-F41698D9CC69}"/>
                  </a:ext>
                </a:extLst>
              </p14:cNvPr>
              <p14:cNvContentPartPr/>
              <p14:nvPr/>
            </p14:nvContentPartPr>
            <p14:xfrm>
              <a:off x="1601451" y="2804265"/>
              <a:ext cx="221760" cy="271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5FE5F8D-7C0D-4C7A-94A4-F41698D9CC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583811" y="2786625"/>
                <a:ext cx="2574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9F51FAC-44B0-4181-AF97-BD7CD7580C59}"/>
                  </a:ext>
                </a:extLst>
              </p14:cNvPr>
              <p14:cNvContentPartPr/>
              <p14:nvPr/>
            </p14:nvContentPartPr>
            <p14:xfrm>
              <a:off x="2045331" y="2670345"/>
              <a:ext cx="446040" cy="462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9F51FAC-44B0-4181-AF97-BD7CD7580C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27691" y="2652345"/>
                <a:ext cx="4816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BA948A3-A244-4B31-A494-C5B08EE03121}"/>
                  </a:ext>
                </a:extLst>
              </p14:cNvPr>
              <p14:cNvContentPartPr/>
              <p14:nvPr/>
            </p14:nvContentPartPr>
            <p14:xfrm>
              <a:off x="1339371" y="3285945"/>
              <a:ext cx="828360" cy="816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BA948A3-A244-4B31-A494-C5B08EE031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21731" y="3267945"/>
                <a:ext cx="86400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F866682-B6EC-4880-9715-D93F1FD9C0EC}"/>
                  </a:ext>
                </a:extLst>
              </p14:cNvPr>
              <p14:cNvContentPartPr/>
              <p14:nvPr/>
            </p14:nvContentPartPr>
            <p14:xfrm>
              <a:off x="1267011" y="3220785"/>
              <a:ext cx="361440" cy="463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F866682-B6EC-4880-9715-D93F1FD9C0E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49371" y="3203145"/>
                <a:ext cx="397080" cy="49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14805C0-C1DF-4EDD-9D05-58ADF9C58EBE}"/>
              </a:ext>
            </a:extLst>
          </p:cNvPr>
          <p:cNvGrpSpPr/>
          <p:nvPr/>
        </p:nvGrpSpPr>
        <p:grpSpPr>
          <a:xfrm>
            <a:off x="1751571" y="3204585"/>
            <a:ext cx="603000" cy="527760"/>
            <a:chOff x="1751571" y="3204585"/>
            <a:chExt cx="603000" cy="527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EDA219B-9050-4E7A-AECB-20D2E33DB998}"/>
                    </a:ext>
                  </a:extLst>
                </p14:cNvPr>
                <p14:cNvContentPartPr/>
                <p14:nvPr/>
              </p14:nvContentPartPr>
              <p14:xfrm>
                <a:off x="1751571" y="3204585"/>
                <a:ext cx="251280" cy="294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EDA219B-9050-4E7A-AECB-20D2E33DB99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733931" y="3186585"/>
                  <a:ext cx="2869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9F1EAA8-FF40-4B00-B19D-7ABC2579A0DE}"/>
                    </a:ext>
                  </a:extLst>
                </p14:cNvPr>
                <p14:cNvContentPartPr/>
                <p14:nvPr/>
              </p14:nvContentPartPr>
              <p14:xfrm>
                <a:off x="1992051" y="3231945"/>
                <a:ext cx="108720" cy="424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9F1EAA8-FF40-4B00-B19D-7ABC2579A0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74051" y="3213945"/>
                  <a:ext cx="1443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EF5268-8B12-4881-BB9E-8C71B663FDF5}"/>
                    </a:ext>
                  </a:extLst>
                </p14:cNvPr>
                <p14:cNvContentPartPr/>
                <p14:nvPr/>
              </p14:nvContentPartPr>
              <p14:xfrm>
                <a:off x="2109051" y="3440385"/>
                <a:ext cx="245520" cy="2919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EF5268-8B12-4881-BB9E-8C71B663FD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1411" y="3422745"/>
                  <a:ext cx="281160" cy="32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71813C3-D54B-4059-9FD8-198EC95AEEE2}"/>
                  </a:ext>
                </a:extLst>
              </p14:cNvPr>
              <p14:cNvContentPartPr/>
              <p14:nvPr/>
            </p14:nvContentPartPr>
            <p14:xfrm>
              <a:off x="2272131" y="4091625"/>
              <a:ext cx="408960" cy="938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71813C3-D54B-4059-9FD8-198EC95AEE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54131" y="4073985"/>
                <a:ext cx="444600" cy="9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4ABF527-D388-472E-BD3A-E1BA9B7BCBE7}"/>
                  </a:ext>
                </a:extLst>
              </p14:cNvPr>
              <p14:cNvContentPartPr/>
              <p14:nvPr/>
            </p14:nvContentPartPr>
            <p14:xfrm>
              <a:off x="2218131" y="3985065"/>
              <a:ext cx="250200" cy="259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4ABF527-D388-472E-BD3A-E1BA9B7BCB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00131" y="3967425"/>
                <a:ext cx="285840" cy="29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ED7ABEF4-2B27-44ED-8FC9-AED4AB0D90CF}"/>
              </a:ext>
            </a:extLst>
          </p:cNvPr>
          <p:cNvGrpSpPr/>
          <p:nvPr/>
        </p:nvGrpSpPr>
        <p:grpSpPr>
          <a:xfrm>
            <a:off x="2592891" y="4263705"/>
            <a:ext cx="704880" cy="461520"/>
            <a:chOff x="2592891" y="4263705"/>
            <a:chExt cx="70488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28AFEEE-3DCD-454E-BC0D-4347E649DE40}"/>
                    </a:ext>
                  </a:extLst>
                </p14:cNvPr>
                <p14:cNvContentPartPr/>
                <p14:nvPr/>
              </p14:nvContentPartPr>
              <p14:xfrm>
                <a:off x="2592891" y="4263705"/>
                <a:ext cx="219240" cy="263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28AFEEE-3DCD-454E-BC0D-4347E649DE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74891" y="4246065"/>
                  <a:ext cx="254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813FF34-6EE7-4471-9765-B6C6289AA5B1}"/>
                    </a:ext>
                  </a:extLst>
                </p14:cNvPr>
                <p14:cNvContentPartPr/>
                <p14:nvPr/>
              </p14:nvContentPartPr>
              <p14:xfrm>
                <a:off x="2829051" y="4272705"/>
                <a:ext cx="113040" cy="4057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813FF34-6EE7-4471-9765-B6C6289AA5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11411" y="4255065"/>
                  <a:ext cx="1486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AF18C38-1BE7-4851-9709-DA3F72ABDA2F}"/>
                    </a:ext>
                  </a:extLst>
                </p14:cNvPr>
                <p14:cNvContentPartPr/>
                <p14:nvPr/>
              </p14:nvContentPartPr>
              <p14:xfrm>
                <a:off x="2933091" y="4442265"/>
                <a:ext cx="364680" cy="2829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AF18C38-1BE7-4851-9709-DA3F72ABDA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15091" y="4424625"/>
                  <a:ext cx="4003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DFC340A-72EA-49E8-A5F7-7BDE04E626CB}"/>
                  </a:ext>
                </a:extLst>
              </p14:cNvPr>
              <p14:cNvContentPartPr/>
              <p14:nvPr/>
            </p14:nvContentPartPr>
            <p14:xfrm>
              <a:off x="1113291" y="3894705"/>
              <a:ext cx="339480" cy="313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DFC340A-72EA-49E8-A5F7-7BDE04E626C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5651" y="3877065"/>
                <a:ext cx="3751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3CE46A3-68CB-4391-84DD-9A77884ED742}"/>
                  </a:ext>
                </a:extLst>
              </p14:cNvPr>
              <p14:cNvContentPartPr/>
              <p14:nvPr/>
            </p14:nvContentPartPr>
            <p14:xfrm>
              <a:off x="1095291" y="3814425"/>
              <a:ext cx="221400" cy="2952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3CE46A3-68CB-4391-84DD-9A77884ED74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7291" y="3796425"/>
                <a:ext cx="2570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DB04524-F006-4335-9E8A-94D27A201A58}"/>
                  </a:ext>
                </a:extLst>
              </p14:cNvPr>
              <p14:cNvContentPartPr/>
              <p14:nvPr/>
            </p14:nvContentPartPr>
            <p14:xfrm>
              <a:off x="1402731" y="4164345"/>
              <a:ext cx="272520" cy="2343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DB04524-F006-4335-9E8A-94D27A201A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85091" y="4146345"/>
                <a:ext cx="308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82DBC7E-5590-483D-929D-871144E44A15}"/>
                  </a:ext>
                </a:extLst>
              </p14:cNvPr>
              <p14:cNvContentPartPr/>
              <p14:nvPr/>
            </p14:nvContentPartPr>
            <p14:xfrm>
              <a:off x="1394091" y="4136265"/>
              <a:ext cx="111600" cy="99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82DBC7E-5590-483D-929D-871144E44A1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76091" y="4118265"/>
                <a:ext cx="1472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F273AD9-0E14-4787-908D-D67A6D0D30AB}"/>
                  </a:ext>
                </a:extLst>
              </p14:cNvPr>
              <p14:cNvContentPartPr/>
              <p14:nvPr/>
            </p14:nvContentPartPr>
            <p14:xfrm>
              <a:off x="1574811" y="4444785"/>
              <a:ext cx="146520" cy="168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F273AD9-0E14-4787-908D-D67A6D0D30A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57171" y="4427145"/>
                <a:ext cx="1821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CBD7C24-870B-427D-B4E2-1ACAFA77187D}"/>
                  </a:ext>
                </a:extLst>
              </p14:cNvPr>
              <p14:cNvContentPartPr/>
              <p14:nvPr/>
            </p14:nvContentPartPr>
            <p14:xfrm>
              <a:off x="1483011" y="4397985"/>
              <a:ext cx="185400" cy="1702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CBD7C24-870B-427D-B4E2-1ACAFA77187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465011" y="4380345"/>
                <a:ext cx="2210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135046A-E6FA-4B31-9022-DF1EF02FFA54}"/>
                  </a:ext>
                </a:extLst>
              </p14:cNvPr>
              <p14:cNvContentPartPr/>
              <p14:nvPr/>
            </p14:nvContentPartPr>
            <p14:xfrm>
              <a:off x="1701531" y="4616865"/>
              <a:ext cx="218160" cy="375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135046A-E6FA-4B31-9022-DF1EF02FFA5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683531" y="4599225"/>
                <a:ext cx="25380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F849F9D-E70A-455D-ACF9-14A1802C6FB3}"/>
                  </a:ext>
                </a:extLst>
              </p14:cNvPr>
              <p14:cNvContentPartPr/>
              <p14:nvPr/>
            </p14:nvContentPartPr>
            <p14:xfrm>
              <a:off x="1701171" y="4615785"/>
              <a:ext cx="138960" cy="90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F849F9D-E70A-455D-ACF9-14A1802C6FB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683531" y="4598145"/>
                <a:ext cx="1746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3100F0E-FF66-4798-B910-3E159C84B8B9}"/>
                  </a:ext>
                </a:extLst>
              </p14:cNvPr>
              <p14:cNvContentPartPr/>
              <p14:nvPr/>
            </p14:nvContentPartPr>
            <p14:xfrm>
              <a:off x="225531" y="2737305"/>
              <a:ext cx="779400" cy="1101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3100F0E-FF66-4798-B910-3E159C84B8B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7891" y="2719305"/>
                <a:ext cx="815040" cy="113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06EB49E0-EA83-40D8-960C-DF9E78A377DA}"/>
              </a:ext>
            </a:extLst>
          </p:cNvPr>
          <p:cNvGrpSpPr/>
          <p:nvPr/>
        </p:nvGrpSpPr>
        <p:grpSpPr>
          <a:xfrm>
            <a:off x="207531" y="1928025"/>
            <a:ext cx="1058040" cy="576000"/>
            <a:chOff x="207531" y="1928025"/>
            <a:chExt cx="1058040" cy="576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8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D3A8B2E-DC01-4031-8380-82D1DC7925EF}"/>
                    </a:ext>
                  </a:extLst>
                </p14:cNvPr>
                <p14:cNvContentPartPr/>
                <p14:nvPr/>
              </p14:nvContentPartPr>
              <p14:xfrm>
                <a:off x="207531" y="2065545"/>
                <a:ext cx="574560" cy="412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D3A8B2E-DC01-4031-8380-82D1DC7925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9891" y="2047905"/>
                  <a:ext cx="6102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822EE1B-3A76-49D9-9C3C-E9ADB9032A15}"/>
                    </a:ext>
                  </a:extLst>
                </p14:cNvPr>
                <p14:cNvContentPartPr/>
                <p14:nvPr/>
              </p14:nvContentPartPr>
              <p14:xfrm>
                <a:off x="904491" y="1928025"/>
                <a:ext cx="19080" cy="576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822EE1B-3A76-49D9-9C3C-E9ADB9032A1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6851" y="1910385"/>
                  <a:ext cx="5472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1B1FF1-696F-4895-B3A0-FD66A1E295D6}"/>
                    </a:ext>
                  </a:extLst>
                </p14:cNvPr>
                <p14:cNvContentPartPr/>
                <p14:nvPr/>
              </p14:nvContentPartPr>
              <p14:xfrm>
                <a:off x="986571" y="2091105"/>
                <a:ext cx="279000" cy="380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1B1FF1-696F-4895-B3A0-FD66A1E295D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68571" y="2073105"/>
                  <a:ext cx="314640" cy="41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7CE50E4-7C92-421F-98F3-E0CB30ED3A6A}"/>
                  </a:ext>
                </a:extLst>
              </p14:cNvPr>
              <p14:cNvContentPartPr/>
              <p14:nvPr/>
            </p14:nvContentPartPr>
            <p14:xfrm>
              <a:off x="2398851" y="5658345"/>
              <a:ext cx="717480" cy="673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7CE50E4-7C92-421F-98F3-E0CB30ED3A6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380851" y="5640345"/>
                <a:ext cx="75312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FBEF1DC-2580-496B-9701-0758365EC377}"/>
                  </a:ext>
                </a:extLst>
              </p14:cNvPr>
              <p14:cNvContentPartPr/>
              <p14:nvPr/>
            </p14:nvContentPartPr>
            <p14:xfrm>
              <a:off x="3430971" y="5830425"/>
              <a:ext cx="652680" cy="244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FBEF1DC-2580-496B-9701-0758365EC37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412971" y="5812425"/>
                <a:ext cx="688320" cy="28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FCD5CBC5-3B5C-426D-8856-7951410B9167}"/>
              </a:ext>
            </a:extLst>
          </p:cNvPr>
          <p:cNvGrpSpPr/>
          <p:nvPr/>
        </p:nvGrpSpPr>
        <p:grpSpPr>
          <a:xfrm>
            <a:off x="4442571" y="5306985"/>
            <a:ext cx="6756840" cy="1376640"/>
            <a:chOff x="4442571" y="5306985"/>
            <a:chExt cx="6756840" cy="13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57C19CD-A41A-4D8B-87C0-47FB7FF236CF}"/>
                    </a:ext>
                  </a:extLst>
                </p14:cNvPr>
                <p14:cNvContentPartPr/>
                <p14:nvPr/>
              </p14:nvContentPartPr>
              <p14:xfrm>
                <a:off x="7702371" y="5339385"/>
                <a:ext cx="943200" cy="576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57C19CD-A41A-4D8B-87C0-47FB7FF236C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4371" y="5321385"/>
                  <a:ext cx="978840" cy="61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719216-AC70-4585-A7BE-733C1FC05290}"/>
                    </a:ext>
                  </a:extLst>
                </p14:cNvPr>
                <p14:cNvContentPartPr/>
                <p14:nvPr/>
              </p14:nvContentPartPr>
              <p14:xfrm>
                <a:off x="8763291" y="5420385"/>
                <a:ext cx="189720" cy="4212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719216-AC70-4585-A7BE-733C1FC0529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45291" y="5402745"/>
                  <a:ext cx="2253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BEEB075-0565-4698-ABD2-75435A289C9A}"/>
                    </a:ext>
                  </a:extLst>
                </p14:cNvPr>
                <p14:cNvContentPartPr/>
                <p14:nvPr/>
              </p14:nvContentPartPr>
              <p14:xfrm>
                <a:off x="9487971" y="5494905"/>
                <a:ext cx="196200" cy="229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BEEB075-0565-4698-ABD2-75435A289C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70331" y="5476905"/>
                  <a:ext cx="231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BEAD98E-908E-44A3-9DE6-68C48C511FEC}"/>
                    </a:ext>
                  </a:extLst>
                </p14:cNvPr>
                <p14:cNvContentPartPr/>
                <p14:nvPr/>
              </p14:nvContentPartPr>
              <p14:xfrm>
                <a:off x="9802611" y="5533425"/>
                <a:ext cx="234720" cy="154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BEAD98E-908E-44A3-9DE6-68C48C511FE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84971" y="5515425"/>
                  <a:ext cx="270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0111E6-A67F-435E-9BB4-CEB3EE613AB6}"/>
                    </a:ext>
                  </a:extLst>
                </p14:cNvPr>
                <p14:cNvContentPartPr/>
                <p14:nvPr/>
              </p14:nvContentPartPr>
              <p14:xfrm>
                <a:off x="10158291" y="5377185"/>
                <a:ext cx="210240" cy="3826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0111E6-A67F-435E-9BB4-CEB3EE613AB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140651" y="5359545"/>
                  <a:ext cx="24588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CD48885-21C6-4DB1-B1E6-76D31431F484}"/>
                    </a:ext>
                  </a:extLst>
                </p14:cNvPr>
                <p14:cNvContentPartPr/>
                <p14:nvPr/>
              </p14:nvContentPartPr>
              <p14:xfrm>
                <a:off x="10366011" y="5395545"/>
                <a:ext cx="201600" cy="2901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CD48885-21C6-4DB1-B1E6-76D31431F48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48011" y="5377545"/>
                  <a:ext cx="2372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4723617-07C1-41BF-A830-6B2E24FCD53B}"/>
                    </a:ext>
                  </a:extLst>
                </p14:cNvPr>
                <p14:cNvContentPartPr/>
                <p14:nvPr/>
              </p14:nvContentPartPr>
              <p14:xfrm>
                <a:off x="10601091" y="5458545"/>
                <a:ext cx="320040" cy="339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4723617-07C1-41BF-A830-6B2E24FCD53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583091" y="5440545"/>
                  <a:ext cx="355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12390A6-9C48-4893-B10C-94B0206E4465}"/>
                    </a:ext>
                  </a:extLst>
                </p14:cNvPr>
                <p14:cNvContentPartPr/>
                <p14:nvPr/>
              </p14:nvContentPartPr>
              <p14:xfrm>
                <a:off x="10991691" y="5306985"/>
                <a:ext cx="207720" cy="325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12390A6-9C48-4893-B10C-94B0206E44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973691" y="5288985"/>
                  <a:ext cx="2433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3ED6269-D404-453A-A2EF-CE3CD58672DA}"/>
                    </a:ext>
                  </a:extLst>
                </p14:cNvPr>
                <p14:cNvContentPartPr/>
                <p14:nvPr/>
              </p14:nvContentPartPr>
              <p14:xfrm>
                <a:off x="4442571" y="5598945"/>
                <a:ext cx="221760" cy="6307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3ED6269-D404-453A-A2EF-CE3CD58672D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24571" y="5580945"/>
                  <a:ext cx="257400" cy="66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A9840B1-8273-4175-98A4-9C02F94D101B}"/>
                    </a:ext>
                  </a:extLst>
                </p14:cNvPr>
                <p14:cNvContentPartPr/>
                <p14:nvPr/>
              </p14:nvContentPartPr>
              <p14:xfrm>
                <a:off x="4821651" y="5414985"/>
                <a:ext cx="355320" cy="666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A9840B1-8273-4175-98A4-9C02F94D101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04011" y="5397345"/>
                  <a:ext cx="39096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5B4AC46-6DD6-4686-9BA6-425AD9C4F2A8}"/>
                    </a:ext>
                  </a:extLst>
                </p14:cNvPr>
                <p14:cNvContentPartPr/>
                <p14:nvPr/>
              </p14:nvContentPartPr>
              <p14:xfrm>
                <a:off x="5675571" y="5773545"/>
                <a:ext cx="296280" cy="2588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5B4AC46-6DD6-4686-9BA6-425AD9C4F2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57571" y="5755545"/>
                  <a:ext cx="3319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6F6055-9640-4D5B-94EA-02297D66CBE0}"/>
                    </a:ext>
                  </a:extLst>
                </p14:cNvPr>
                <p14:cNvContentPartPr/>
                <p14:nvPr/>
              </p14:nvContentPartPr>
              <p14:xfrm>
                <a:off x="5956731" y="5727465"/>
                <a:ext cx="323640" cy="177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6F6055-9640-4D5B-94EA-02297D66CBE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939091" y="5709825"/>
                  <a:ext cx="3592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56D2D33-52F0-441E-8919-5CBADDC9318B}"/>
                    </a:ext>
                  </a:extLst>
                </p14:cNvPr>
                <p14:cNvContentPartPr/>
                <p14:nvPr/>
              </p14:nvContentPartPr>
              <p14:xfrm>
                <a:off x="6370011" y="5452785"/>
                <a:ext cx="510840" cy="7750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56D2D33-52F0-441E-8919-5CBADDC931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352371" y="5435145"/>
                  <a:ext cx="54648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EEA163-8AA0-4F47-8DCA-3622CC1E8EA4}"/>
                    </a:ext>
                  </a:extLst>
                </p14:cNvPr>
                <p14:cNvContentPartPr/>
                <p14:nvPr/>
              </p14:nvContentPartPr>
              <p14:xfrm>
                <a:off x="6931611" y="5637825"/>
                <a:ext cx="201960" cy="156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EEA163-8AA0-4F47-8DCA-3622CC1E8EA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913611" y="5620185"/>
                  <a:ext cx="2376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6FB86D2-F2B5-4CC5-A501-08F722385FF8}"/>
                    </a:ext>
                  </a:extLst>
                </p14:cNvPr>
                <p14:cNvContentPartPr/>
                <p14:nvPr/>
              </p14:nvContentPartPr>
              <p14:xfrm>
                <a:off x="4477491" y="6201225"/>
                <a:ext cx="1199520" cy="443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6FB86D2-F2B5-4CC5-A501-08F722385FF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59851" y="6183585"/>
                  <a:ext cx="123516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50D799-91EA-4686-920C-98832B8C0567}"/>
                    </a:ext>
                  </a:extLst>
                </p14:cNvPr>
                <p14:cNvContentPartPr/>
                <p14:nvPr/>
              </p14:nvContentPartPr>
              <p14:xfrm>
                <a:off x="5848011" y="6336945"/>
                <a:ext cx="223920" cy="309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50D799-91EA-4686-920C-98832B8C05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30371" y="6319305"/>
                  <a:ext cx="25956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B1AFDDA-FB25-4BF8-A314-9B57D14D3526}"/>
                    </a:ext>
                  </a:extLst>
                </p14:cNvPr>
                <p14:cNvContentPartPr/>
                <p14:nvPr/>
              </p14:nvContentPartPr>
              <p14:xfrm>
                <a:off x="5793651" y="6243705"/>
                <a:ext cx="253440" cy="175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B1AFDDA-FB25-4BF8-A314-9B57D14D352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5651" y="6225705"/>
                  <a:ext cx="2890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6ABAB29-FFF9-4936-9C70-C64223AB7A73}"/>
                    </a:ext>
                  </a:extLst>
                </p14:cNvPr>
                <p14:cNvContentPartPr/>
                <p14:nvPr/>
              </p14:nvContentPartPr>
              <p14:xfrm>
                <a:off x="6138171" y="6400305"/>
                <a:ext cx="209160" cy="2833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6ABAB29-FFF9-4936-9C70-C64223AB7A7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120171" y="6382665"/>
                  <a:ext cx="244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564E641-B822-40B3-BAD2-B92D78638FE8}"/>
                    </a:ext>
                  </a:extLst>
                </p14:cNvPr>
                <p14:cNvContentPartPr/>
                <p14:nvPr/>
              </p14:nvContentPartPr>
              <p14:xfrm>
                <a:off x="6427611" y="6328665"/>
                <a:ext cx="399240" cy="260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564E641-B822-40B3-BAD2-B92D78638FE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09971" y="6311025"/>
                  <a:ext cx="434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AD01BA1-C27A-4781-80DF-2CF39E5D3F33}"/>
                    </a:ext>
                  </a:extLst>
                </p14:cNvPr>
                <p14:cNvContentPartPr/>
                <p14:nvPr/>
              </p14:nvContentPartPr>
              <p14:xfrm>
                <a:off x="6808491" y="6043905"/>
                <a:ext cx="852480" cy="5605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AD01BA1-C27A-4781-80DF-2CF39E5D3F3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790491" y="6026265"/>
                  <a:ext cx="88812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7E6E063-A8F6-40DD-AB90-4C2FAD90EFEB}"/>
                    </a:ext>
                  </a:extLst>
                </p14:cNvPr>
                <p14:cNvContentPartPr/>
                <p14:nvPr/>
              </p14:nvContentPartPr>
              <p14:xfrm>
                <a:off x="8289531" y="6072705"/>
                <a:ext cx="437040" cy="311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7E6E063-A8F6-40DD-AB90-4C2FAD90EFE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271531" y="6054705"/>
                  <a:ext cx="4726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C2ADEBD-4A09-49E0-BA62-DC540C94F5D5}"/>
                    </a:ext>
                  </a:extLst>
                </p14:cNvPr>
                <p14:cNvContentPartPr/>
                <p14:nvPr/>
              </p14:nvContentPartPr>
              <p14:xfrm>
                <a:off x="8708931" y="6090345"/>
                <a:ext cx="281520" cy="118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C2ADEBD-4A09-49E0-BA62-DC540C94F5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691291" y="6072705"/>
                  <a:ext cx="317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89E25E3-6B3A-40FE-8942-AF961E179BA1}"/>
                    </a:ext>
                  </a:extLst>
                </p14:cNvPr>
                <p14:cNvContentPartPr/>
                <p14:nvPr/>
              </p14:nvContentPartPr>
              <p14:xfrm>
                <a:off x="9125451" y="5954625"/>
                <a:ext cx="564120" cy="636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89E25E3-6B3A-40FE-8942-AF961E179BA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451" y="5936625"/>
                  <a:ext cx="59976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1FEA60C-14EC-432A-8E49-AF85B828E8A0}"/>
                    </a:ext>
                  </a:extLst>
                </p14:cNvPr>
                <p14:cNvContentPartPr/>
                <p14:nvPr/>
              </p14:nvContentPartPr>
              <p14:xfrm>
                <a:off x="9732051" y="6055785"/>
                <a:ext cx="282960" cy="216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1FEA60C-14EC-432A-8E49-AF85B828E8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14411" y="6037785"/>
                  <a:ext cx="318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9FB23C8-00AA-4162-B65D-9BD805D53BA5}"/>
                    </a:ext>
                  </a:extLst>
                </p14:cNvPr>
                <p14:cNvContentPartPr/>
                <p14:nvPr/>
              </p14:nvContentPartPr>
              <p14:xfrm>
                <a:off x="9733851" y="5873985"/>
                <a:ext cx="538560" cy="3884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9FB23C8-00AA-4162-B65D-9BD805D53B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715851" y="5855985"/>
                  <a:ext cx="574200" cy="42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73466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06E74F-1C33-4682-A258-BC62EC9F0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244302"/>
            <a:ext cx="11706225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56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334813-6930-47E2-91EE-9E92703D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4" y="277687"/>
            <a:ext cx="59055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1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9002-D8F3-4B3B-A195-5C52FFEC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E815-589C-4E42-81C3-7BD387DE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FEB06-3E8A-4CBC-916E-E2505464C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005" y="235670"/>
            <a:ext cx="8610600" cy="60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03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882C88-79F7-4FC6-B8BD-68496C714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71437"/>
            <a:ext cx="9048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9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B7386-8B98-4360-AB06-35D29295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329" y="220155"/>
            <a:ext cx="89820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1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CA17C-CB7C-4E22-9CAC-678015FB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433387"/>
            <a:ext cx="87344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1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74134-4955-4E12-A5FC-D7A6EF7E3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55" y="253590"/>
            <a:ext cx="88392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6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D76CF8-C104-4A9C-AA32-09A0B31DB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97" y="133350"/>
            <a:ext cx="86487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4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EB6C71-AE8E-4BE9-958E-6F83D72C9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843" y="152400"/>
            <a:ext cx="89439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02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46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Midpoint Voltage Regulation for Line Segmentation </vt:lpstr>
      <vt:lpstr>PowerPoint Presentation</vt:lpstr>
      <vt:lpstr>Midpoint Voltage Regulation for Line Segmentation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Midpoint Voltage Regulation for Line Segmentation</dc:title>
  <dc:creator>Wazir laghari</dc:creator>
  <cp:lastModifiedBy>Wazir laghari</cp:lastModifiedBy>
  <cp:revision>16</cp:revision>
  <dcterms:created xsi:type="dcterms:W3CDTF">2020-12-05T21:56:54Z</dcterms:created>
  <dcterms:modified xsi:type="dcterms:W3CDTF">2020-12-06T03:26:33Z</dcterms:modified>
</cp:coreProperties>
</file>